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63" r:id="rId1"/>
  </p:sldMasterIdLst>
  <p:notesMasterIdLst>
    <p:notesMasterId r:id="rId22"/>
  </p:notesMasterIdLst>
  <p:handoutMasterIdLst>
    <p:handoutMasterId r:id="rId23"/>
  </p:handoutMasterIdLst>
  <p:sldIdLst>
    <p:sldId id="277" r:id="rId2"/>
    <p:sldId id="292" r:id="rId3"/>
    <p:sldId id="269" r:id="rId4"/>
    <p:sldId id="270" r:id="rId5"/>
    <p:sldId id="278" r:id="rId6"/>
    <p:sldId id="286" r:id="rId7"/>
    <p:sldId id="280" r:id="rId8"/>
    <p:sldId id="289" r:id="rId9"/>
    <p:sldId id="271" r:id="rId10"/>
    <p:sldId id="272" r:id="rId11"/>
    <p:sldId id="291" r:id="rId12"/>
    <p:sldId id="288" r:id="rId13"/>
    <p:sldId id="273" r:id="rId14"/>
    <p:sldId id="281" r:id="rId15"/>
    <p:sldId id="282" r:id="rId16"/>
    <p:sldId id="283" r:id="rId17"/>
    <p:sldId id="284" r:id="rId18"/>
    <p:sldId id="285" r:id="rId19"/>
    <p:sldId id="274" r:id="rId20"/>
    <p:sldId id="29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1B04ABC-F49B-9D49-AD68-6D9A9059891D}">
          <p14:sldIdLst>
            <p14:sldId id="277"/>
            <p14:sldId id="292"/>
            <p14:sldId id="269"/>
            <p14:sldId id="270"/>
          </p14:sldIdLst>
        </p14:section>
        <p14:section name="Exploratory Data Analysis" id="{EBF00D36-526B-48D7-AEEE-5B1A7BF87673}">
          <p14:sldIdLst>
            <p14:sldId id="278"/>
            <p14:sldId id="286"/>
            <p14:sldId id="280"/>
            <p14:sldId id="289"/>
            <p14:sldId id="271"/>
            <p14:sldId id="272"/>
          </p14:sldIdLst>
        </p14:section>
        <p14:section name="Machine learning" id="{B6A99FDD-344F-4DDA-82F0-5E1FDA0EC20B}">
          <p14:sldIdLst>
            <p14:sldId id="291"/>
            <p14:sldId id="288"/>
            <p14:sldId id="273"/>
            <p14:sldId id="281"/>
            <p14:sldId id="282"/>
            <p14:sldId id="283"/>
          </p14:sldIdLst>
        </p14:section>
        <p14:section name="Conclusion" id="{D2A2BDAE-6744-43A5-85DD-AA850ACD5F71}">
          <p14:sldIdLst>
            <p14:sldId id="284"/>
            <p14:sldId id="285"/>
            <p14:sldId id="274"/>
            <p14:sldId id="29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a:srgbClr val="0077C8"/>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6400" autoAdjust="0"/>
  </p:normalViewPr>
  <p:slideViewPr>
    <p:cSldViewPr snapToGrid="0">
      <p:cViewPr varScale="1">
        <p:scale>
          <a:sx n="89" d="100"/>
          <a:sy n="89" d="100"/>
        </p:scale>
        <p:origin x="117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36322B-88B7-4DC8-98C3-8F14D6AE10B9}" type="doc">
      <dgm:prSet loTypeId="urn:microsoft.com/office/officeart/2005/8/layout/cycle6" loCatId="relationship" qsTypeId="urn:microsoft.com/office/officeart/2005/8/quickstyle/simple3" qsCatId="simple" csTypeId="urn:microsoft.com/office/officeart/2005/8/colors/accent6_3" csCatId="accent6" phldr="1"/>
      <dgm:spPr/>
      <dgm:t>
        <a:bodyPr/>
        <a:lstStyle/>
        <a:p>
          <a:endParaRPr lang="en-CA"/>
        </a:p>
      </dgm:t>
    </dgm:pt>
    <dgm:pt modelId="{15F22D23-4F5F-46ED-A7FC-A5DBA0932F47}">
      <dgm:prSet phldrT="[Text]"/>
      <dgm:spPr/>
      <dgm:t>
        <a:bodyPr/>
        <a:lstStyle/>
        <a:p>
          <a:r>
            <a:rPr lang="en-US" dirty="0" smtClean="0">
              <a:latin typeface="Times New Roman" panose="02020603050405020304" pitchFamily="18" charset="0"/>
              <a:cs typeface="Times New Roman" panose="02020603050405020304" pitchFamily="18" charset="0"/>
            </a:rPr>
            <a:t>Data Normalization</a:t>
          </a:r>
          <a:endParaRPr lang="en-CA" dirty="0">
            <a:latin typeface="Times New Roman" panose="02020603050405020304" pitchFamily="18" charset="0"/>
            <a:cs typeface="Times New Roman" panose="02020603050405020304" pitchFamily="18" charset="0"/>
          </a:endParaRPr>
        </a:p>
      </dgm:t>
    </dgm:pt>
    <dgm:pt modelId="{46A7D1DA-5B0A-4976-9035-B4E34D1A9792}" type="parTrans" cxnId="{88770961-BEA4-4540-973B-1A3E785C87A9}">
      <dgm:prSet/>
      <dgm:spPr/>
      <dgm:t>
        <a:bodyPr/>
        <a:lstStyle/>
        <a:p>
          <a:endParaRPr lang="en-CA"/>
        </a:p>
      </dgm:t>
    </dgm:pt>
    <dgm:pt modelId="{818FC8F5-7DFA-49F9-A751-37DD1BDFB4EC}" type="sibTrans" cxnId="{88770961-BEA4-4540-973B-1A3E785C87A9}">
      <dgm:prSet/>
      <dgm:spPr/>
      <dgm:t>
        <a:bodyPr/>
        <a:lstStyle/>
        <a:p>
          <a:endParaRPr lang="en-CA"/>
        </a:p>
      </dgm:t>
    </dgm:pt>
    <dgm:pt modelId="{3B86A94D-8BF2-4DE7-A832-B477148CF463}">
      <dgm:prSet phldrT="[Text]"/>
      <dgm:spPr/>
      <dgm:t>
        <a:bodyPr/>
        <a:lstStyle/>
        <a:p>
          <a:r>
            <a:rPr lang="en-US" dirty="0" smtClean="0">
              <a:latin typeface="Times New Roman" panose="02020603050405020304" pitchFamily="18" charset="0"/>
              <a:cs typeface="Times New Roman" panose="02020603050405020304" pitchFamily="18" charset="0"/>
            </a:rPr>
            <a:t>Categorical Variable Encoding</a:t>
          </a:r>
          <a:endParaRPr lang="en-CA" dirty="0">
            <a:latin typeface="Times New Roman" panose="02020603050405020304" pitchFamily="18" charset="0"/>
            <a:cs typeface="Times New Roman" panose="02020603050405020304" pitchFamily="18" charset="0"/>
          </a:endParaRPr>
        </a:p>
      </dgm:t>
    </dgm:pt>
    <dgm:pt modelId="{BA444CAE-E11A-4236-AB0E-327240D35ABC}" type="parTrans" cxnId="{3292A1A0-2027-4903-9498-D453E336F853}">
      <dgm:prSet/>
      <dgm:spPr/>
      <dgm:t>
        <a:bodyPr/>
        <a:lstStyle/>
        <a:p>
          <a:endParaRPr lang="en-CA"/>
        </a:p>
      </dgm:t>
    </dgm:pt>
    <dgm:pt modelId="{23B82E39-10F4-4142-BA3E-59F1B0668013}" type="sibTrans" cxnId="{3292A1A0-2027-4903-9498-D453E336F853}">
      <dgm:prSet/>
      <dgm:spPr/>
      <dgm:t>
        <a:bodyPr/>
        <a:lstStyle/>
        <a:p>
          <a:endParaRPr lang="en-CA"/>
        </a:p>
      </dgm:t>
    </dgm:pt>
    <dgm:pt modelId="{E10FA895-6A98-48AD-99AF-9348FC913B11}">
      <dgm:prSet phldrT="[Text]"/>
      <dgm:spPr/>
      <dgm:t>
        <a:bodyPr/>
        <a:lstStyle/>
        <a:p>
          <a:r>
            <a:rPr lang="en-US" dirty="0" smtClean="0">
              <a:latin typeface="Times New Roman" panose="02020603050405020304" pitchFamily="18" charset="0"/>
              <a:cs typeface="Times New Roman" panose="02020603050405020304" pitchFamily="18" charset="0"/>
            </a:rPr>
            <a:t>Feature selection</a:t>
          </a:r>
          <a:endParaRPr lang="en-CA" dirty="0">
            <a:latin typeface="Times New Roman" panose="02020603050405020304" pitchFamily="18" charset="0"/>
            <a:cs typeface="Times New Roman" panose="02020603050405020304" pitchFamily="18" charset="0"/>
          </a:endParaRPr>
        </a:p>
      </dgm:t>
    </dgm:pt>
    <dgm:pt modelId="{A7A20491-A87D-41DC-931A-397C9D5D1B69}" type="parTrans" cxnId="{1DA7351D-773A-4DD7-9003-3378A5A87056}">
      <dgm:prSet/>
      <dgm:spPr/>
      <dgm:t>
        <a:bodyPr/>
        <a:lstStyle/>
        <a:p>
          <a:endParaRPr lang="en-CA"/>
        </a:p>
      </dgm:t>
    </dgm:pt>
    <dgm:pt modelId="{37611668-606D-4270-971F-2709FF97067B}" type="sibTrans" cxnId="{1DA7351D-773A-4DD7-9003-3378A5A87056}">
      <dgm:prSet/>
      <dgm:spPr/>
      <dgm:t>
        <a:bodyPr/>
        <a:lstStyle/>
        <a:p>
          <a:endParaRPr lang="en-CA"/>
        </a:p>
      </dgm:t>
    </dgm:pt>
    <dgm:pt modelId="{2D300B22-F20A-4FB2-950A-F51AD77803BC}">
      <dgm:prSet phldrT="[Text]"/>
      <dgm:spPr/>
      <dgm:t>
        <a:bodyPr/>
        <a:lstStyle/>
        <a:p>
          <a:r>
            <a:rPr lang="en-US" dirty="0" smtClean="0">
              <a:latin typeface="Times New Roman" panose="02020603050405020304" pitchFamily="18" charset="0"/>
              <a:cs typeface="Times New Roman" panose="02020603050405020304" pitchFamily="18" charset="0"/>
            </a:rPr>
            <a:t>Correlation Analysis</a:t>
          </a:r>
          <a:endParaRPr lang="en-CA" dirty="0">
            <a:latin typeface="Times New Roman" panose="02020603050405020304" pitchFamily="18" charset="0"/>
            <a:cs typeface="Times New Roman" panose="02020603050405020304" pitchFamily="18" charset="0"/>
          </a:endParaRPr>
        </a:p>
      </dgm:t>
    </dgm:pt>
    <dgm:pt modelId="{0CB1CA7F-9CB6-47CC-AAD6-F8D5EEACA4A1}" type="parTrans" cxnId="{70B1DE1D-8533-4F4F-AD3D-F31D9BC29AC5}">
      <dgm:prSet/>
      <dgm:spPr/>
      <dgm:t>
        <a:bodyPr/>
        <a:lstStyle/>
        <a:p>
          <a:endParaRPr lang="en-CA"/>
        </a:p>
      </dgm:t>
    </dgm:pt>
    <dgm:pt modelId="{5D84C7E0-662D-4380-95AD-6C6C0993C723}" type="sibTrans" cxnId="{70B1DE1D-8533-4F4F-AD3D-F31D9BC29AC5}">
      <dgm:prSet/>
      <dgm:spPr/>
      <dgm:t>
        <a:bodyPr/>
        <a:lstStyle/>
        <a:p>
          <a:endParaRPr lang="en-CA"/>
        </a:p>
      </dgm:t>
    </dgm:pt>
    <dgm:pt modelId="{9737EE05-34F5-4B66-A4C8-BAC9FA5E7AFB}" type="pres">
      <dgm:prSet presAssocID="{6936322B-88B7-4DC8-98C3-8F14D6AE10B9}" presName="cycle" presStyleCnt="0">
        <dgm:presLayoutVars>
          <dgm:dir/>
          <dgm:resizeHandles val="exact"/>
        </dgm:presLayoutVars>
      </dgm:prSet>
      <dgm:spPr/>
      <dgm:t>
        <a:bodyPr/>
        <a:lstStyle/>
        <a:p>
          <a:endParaRPr lang="en-CA"/>
        </a:p>
      </dgm:t>
    </dgm:pt>
    <dgm:pt modelId="{3C8DF3F3-9701-4B63-9E03-16B3B2DAD0EA}" type="pres">
      <dgm:prSet presAssocID="{15F22D23-4F5F-46ED-A7FC-A5DBA0932F47}" presName="node" presStyleLbl="node1" presStyleIdx="0" presStyleCnt="4">
        <dgm:presLayoutVars>
          <dgm:bulletEnabled val="1"/>
        </dgm:presLayoutVars>
      </dgm:prSet>
      <dgm:spPr/>
      <dgm:t>
        <a:bodyPr/>
        <a:lstStyle/>
        <a:p>
          <a:endParaRPr lang="en-CA"/>
        </a:p>
      </dgm:t>
    </dgm:pt>
    <dgm:pt modelId="{1532D2FF-C7AD-4463-82EC-B5DFD70D70E3}" type="pres">
      <dgm:prSet presAssocID="{15F22D23-4F5F-46ED-A7FC-A5DBA0932F47}" presName="spNode" presStyleCnt="0"/>
      <dgm:spPr/>
    </dgm:pt>
    <dgm:pt modelId="{BF77635F-7757-4735-BBE3-0E949DCA5EB0}" type="pres">
      <dgm:prSet presAssocID="{818FC8F5-7DFA-49F9-A751-37DD1BDFB4EC}" presName="sibTrans" presStyleLbl="sibTrans1D1" presStyleIdx="0" presStyleCnt="4"/>
      <dgm:spPr/>
      <dgm:t>
        <a:bodyPr/>
        <a:lstStyle/>
        <a:p>
          <a:endParaRPr lang="en-CA"/>
        </a:p>
      </dgm:t>
    </dgm:pt>
    <dgm:pt modelId="{D06ADB5E-3791-444D-8AE7-FF92FFED8BA2}" type="pres">
      <dgm:prSet presAssocID="{3B86A94D-8BF2-4DE7-A832-B477148CF463}" presName="node" presStyleLbl="node1" presStyleIdx="1" presStyleCnt="4">
        <dgm:presLayoutVars>
          <dgm:bulletEnabled val="1"/>
        </dgm:presLayoutVars>
      </dgm:prSet>
      <dgm:spPr/>
      <dgm:t>
        <a:bodyPr/>
        <a:lstStyle/>
        <a:p>
          <a:endParaRPr lang="en-CA"/>
        </a:p>
      </dgm:t>
    </dgm:pt>
    <dgm:pt modelId="{BCBE1947-1BBF-43E1-94F1-0C4AF4748DDC}" type="pres">
      <dgm:prSet presAssocID="{3B86A94D-8BF2-4DE7-A832-B477148CF463}" presName="spNode" presStyleCnt="0"/>
      <dgm:spPr/>
    </dgm:pt>
    <dgm:pt modelId="{37D9FCDB-5890-4642-B4BE-CAC26F3CE0B2}" type="pres">
      <dgm:prSet presAssocID="{23B82E39-10F4-4142-BA3E-59F1B0668013}" presName="sibTrans" presStyleLbl="sibTrans1D1" presStyleIdx="1" presStyleCnt="4"/>
      <dgm:spPr/>
      <dgm:t>
        <a:bodyPr/>
        <a:lstStyle/>
        <a:p>
          <a:endParaRPr lang="en-CA"/>
        </a:p>
      </dgm:t>
    </dgm:pt>
    <dgm:pt modelId="{09461D64-2351-454D-BE86-199F8C1CD4FE}" type="pres">
      <dgm:prSet presAssocID="{E10FA895-6A98-48AD-99AF-9348FC913B11}" presName="node" presStyleLbl="node1" presStyleIdx="2" presStyleCnt="4">
        <dgm:presLayoutVars>
          <dgm:bulletEnabled val="1"/>
        </dgm:presLayoutVars>
      </dgm:prSet>
      <dgm:spPr/>
      <dgm:t>
        <a:bodyPr/>
        <a:lstStyle/>
        <a:p>
          <a:endParaRPr lang="en-CA"/>
        </a:p>
      </dgm:t>
    </dgm:pt>
    <dgm:pt modelId="{C676633F-DD49-42B9-9DA0-F9CE81F0211C}" type="pres">
      <dgm:prSet presAssocID="{E10FA895-6A98-48AD-99AF-9348FC913B11}" presName="spNode" presStyleCnt="0"/>
      <dgm:spPr/>
    </dgm:pt>
    <dgm:pt modelId="{22E3D132-6485-41B3-BA0D-EE6D9180E340}" type="pres">
      <dgm:prSet presAssocID="{37611668-606D-4270-971F-2709FF97067B}" presName="sibTrans" presStyleLbl="sibTrans1D1" presStyleIdx="2" presStyleCnt="4"/>
      <dgm:spPr/>
      <dgm:t>
        <a:bodyPr/>
        <a:lstStyle/>
        <a:p>
          <a:endParaRPr lang="en-CA"/>
        </a:p>
      </dgm:t>
    </dgm:pt>
    <dgm:pt modelId="{DF2C372E-FC3C-4C9D-9301-DA262AE2682F}" type="pres">
      <dgm:prSet presAssocID="{2D300B22-F20A-4FB2-950A-F51AD77803BC}" presName="node" presStyleLbl="node1" presStyleIdx="3" presStyleCnt="4">
        <dgm:presLayoutVars>
          <dgm:bulletEnabled val="1"/>
        </dgm:presLayoutVars>
      </dgm:prSet>
      <dgm:spPr/>
      <dgm:t>
        <a:bodyPr/>
        <a:lstStyle/>
        <a:p>
          <a:endParaRPr lang="en-CA"/>
        </a:p>
      </dgm:t>
    </dgm:pt>
    <dgm:pt modelId="{EA838F8A-D4EB-4C46-A964-9AA4AD533525}" type="pres">
      <dgm:prSet presAssocID="{2D300B22-F20A-4FB2-950A-F51AD77803BC}" presName="spNode" presStyleCnt="0"/>
      <dgm:spPr/>
    </dgm:pt>
    <dgm:pt modelId="{C8888401-2A3B-451C-AEF0-36B3C1FC8039}" type="pres">
      <dgm:prSet presAssocID="{5D84C7E0-662D-4380-95AD-6C6C0993C723}" presName="sibTrans" presStyleLbl="sibTrans1D1" presStyleIdx="3" presStyleCnt="4"/>
      <dgm:spPr/>
      <dgm:t>
        <a:bodyPr/>
        <a:lstStyle/>
        <a:p>
          <a:endParaRPr lang="en-CA"/>
        </a:p>
      </dgm:t>
    </dgm:pt>
  </dgm:ptLst>
  <dgm:cxnLst>
    <dgm:cxn modelId="{5CD93AC9-628D-4125-938C-5D097E51BD23}" type="presOf" srcId="{3B86A94D-8BF2-4DE7-A832-B477148CF463}" destId="{D06ADB5E-3791-444D-8AE7-FF92FFED8BA2}" srcOrd="0" destOrd="0" presId="urn:microsoft.com/office/officeart/2005/8/layout/cycle6"/>
    <dgm:cxn modelId="{BEEC6965-F47C-4AB5-B8DD-326D6ED45079}" type="presOf" srcId="{2D300B22-F20A-4FB2-950A-F51AD77803BC}" destId="{DF2C372E-FC3C-4C9D-9301-DA262AE2682F}" srcOrd="0" destOrd="0" presId="urn:microsoft.com/office/officeart/2005/8/layout/cycle6"/>
    <dgm:cxn modelId="{49D43FFF-8A74-41C3-9783-046F298CF6A6}" type="presOf" srcId="{5D84C7E0-662D-4380-95AD-6C6C0993C723}" destId="{C8888401-2A3B-451C-AEF0-36B3C1FC8039}" srcOrd="0" destOrd="0" presId="urn:microsoft.com/office/officeart/2005/8/layout/cycle6"/>
    <dgm:cxn modelId="{673A2E5A-24A7-4D9B-A5D9-9A171DCDFA47}" type="presOf" srcId="{E10FA895-6A98-48AD-99AF-9348FC913B11}" destId="{09461D64-2351-454D-BE86-199F8C1CD4FE}" srcOrd="0" destOrd="0" presId="urn:microsoft.com/office/officeart/2005/8/layout/cycle6"/>
    <dgm:cxn modelId="{46C5D0A0-5CCF-4C09-8E61-314E661B1E74}" type="presOf" srcId="{6936322B-88B7-4DC8-98C3-8F14D6AE10B9}" destId="{9737EE05-34F5-4B66-A4C8-BAC9FA5E7AFB}" srcOrd="0" destOrd="0" presId="urn:microsoft.com/office/officeart/2005/8/layout/cycle6"/>
    <dgm:cxn modelId="{1DA7351D-773A-4DD7-9003-3378A5A87056}" srcId="{6936322B-88B7-4DC8-98C3-8F14D6AE10B9}" destId="{E10FA895-6A98-48AD-99AF-9348FC913B11}" srcOrd="2" destOrd="0" parTransId="{A7A20491-A87D-41DC-931A-397C9D5D1B69}" sibTransId="{37611668-606D-4270-971F-2709FF97067B}"/>
    <dgm:cxn modelId="{3292A1A0-2027-4903-9498-D453E336F853}" srcId="{6936322B-88B7-4DC8-98C3-8F14D6AE10B9}" destId="{3B86A94D-8BF2-4DE7-A832-B477148CF463}" srcOrd="1" destOrd="0" parTransId="{BA444CAE-E11A-4236-AB0E-327240D35ABC}" sibTransId="{23B82E39-10F4-4142-BA3E-59F1B0668013}"/>
    <dgm:cxn modelId="{88770961-BEA4-4540-973B-1A3E785C87A9}" srcId="{6936322B-88B7-4DC8-98C3-8F14D6AE10B9}" destId="{15F22D23-4F5F-46ED-A7FC-A5DBA0932F47}" srcOrd="0" destOrd="0" parTransId="{46A7D1DA-5B0A-4976-9035-B4E34D1A9792}" sibTransId="{818FC8F5-7DFA-49F9-A751-37DD1BDFB4EC}"/>
    <dgm:cxn modelId="{1B49B799-8D5D-485F-B32A-24863BBF665E}" type="presOf" srcId="{23B82E39-10F4-4142-BA3E-59F1B0668013}" destId="{37D9FCDB-5890-4642-B4BE-CAC26F3CE0B2}" srcOrd="0" destOrd="0" presId="urn:microsoft.com/office/officeart/2005/8/layout/cycle6"/>
    <dgm:cxn modelId="{34EF1C1B-ABDF-4888-A996-BD59DD4E2FD8}" type="presOf" srcId="{15F22D23-4F5F-46ED-A7FC-A5DBA0932F47}" destId="{3C8DF3F3-9701-4B63-9E03-16B3B2DAD0EA}" srcOrd="0" destOrd="0" presId="urn:microsoft.com/office/officeart/2005/8/layout/cycle6"/>
    <dgm:cxn modelId="{EB181DA0-1D16-42C0-8BD5-290E6FDB8CE1}" type="presOf" srcId="{818FC8F5-7DFA-49F9-A751-37DD1BDFB4EC}" destId="{BF77635F-7757-4735-BBE3-0E949DCA5EB0}" srcOrd="0" destOrd="0" presId="urn:microsoft.com/office/officeart/2005/8/layout/cycle6"/>
    <dgm:cxn modelId="{6E61E72E-F57E-41B2-9523-A6A06072DAA1}" type="presOf" srcId="{37611668-606D-4270-971F-2709FF97067B}" destId="{22E3D132-6485-41B3-BA0D-EE6D9180E340}" srcOrd="0" destOrd="0" presId="urn:microsoft.com/office/officeart/2005/8/layout/cycle6"/>
    <dgm:cxn modelId="{70B1DE1D-8533-4F4F-AD3D-F31D9BC29AC5}" srcId="{6936322B-88B7-4DC8-98C3-8F14D6AE10B9}" destId="{2D300B22-F20A-4FB2-950A-F51AD77803BC}" srcOrd="3" destOrd="0" parTransId="{0CB1CA7F-9CB6-47CC-AAD6-F8D5EEACA4A1}" sibTransId="{5D84C7E0-662D-4380-95AD-6C6C0993C723}"/>
    <dgm:cxn modelId="{8983B7AC-D599-4279-8078-56F37DD0CF4C}" type="presParOf" srcId="{9737EE05-34F5-4B66-A4C8-BAC9FA5E7AFB}" destId="{3C8DF3F3-9701-4B63-9E03-16B3B2DAD0EA}" srcOrd="0" destOrd="0" presId="urn:microsoft.com/office/officeart/2005/8/layout/cycle6"/>
    <dgm:cxn modelId="{382ECED4-B2E2-4CA9-AD6E-841FABA21EBB}" type="presParOf" srcId="{9737EE05-34F5-4B66-A4C8-BAC9FA5E7AFB}" destId="{1532D2FF-C7AD-4463-82EC-B5DFD70D70E3}" srcOrd="1" destOrd="0" presId="urn:microsoft.com/office/officeart/2005/8/layout/cycle6"/>
    <dgm:cxn modelId="{0D229D06-7A54-4E68-963C-806B593DA5DA}" type="presParOf" srcId="{9737EE05-34F5-4B66-A4C8-BAC9FA5E7AFB}" destId="{BF77635F-7757-4735-BBE3-0E949DCA5EB0}" srcOrd="2" destOrd="0" presId="urn:microsoft.com/office/officeart/2005/8/layout/cycle6"/>
    <dgm:cxn modelId="{8AF6768D-FBD0-46A5-AD03-4C3B5979C962}" type="presParOf" srcId="{9737EE05-34F5-4B66-A4C8-BAC9FA5E7AFB}" destId="{D06ADB5E-3791-444D-8AE7-FF92FFED8BA2}" srcOrd="3" destOrd="0" presId="urn:microsoft.com/office/officeart/2005/8/layout/cycle6"/>
    <dgm:cxn modelId="{71813124-7EF1-4F92-94B6-7065DE860284}" type="presParOf" srcId="{9737EE05-34F5-4B66-A4C8-BAC9FA5E7AFB}" destId="{BCBE1947-1BBF-43E1-94F1-0C4AF4748DDC}" srcOrd="4" destOrd="0" presId="urn:microsoft.com/office/officeart/2005/8/layout/cycle6"/>
    <dgm:cxn modelId="{049805E4-61D7-4676-BCD5-4B2A20D00496}" type="presParOf" srcId="{9737EE05-34F5-4B66-A4C8-BAC9FA5E7AFB}" destId="{37D9FCDB-5890-4642-B4BE-CAC26F3CE0B2}" srcOrd="5" destOrd="0" presId="urn:microsoft.com/office/officeart/2005/8/layout/cycle6"/>
    <dgm:cxn modelId="{D3948E25-D05A-4473-8BC8-01C7D6324FB3}" type="presParOf" srcId="{9737EE05-34F5-4B66-A4C8-BAC9FA5E7AFB}" destId="{09461D64-2351-454D-BE86-199F8C1CD4FE}" srcOrd="6" destOrd="0" presId="urn:microsoft.com/office/officeart/2005/8/layout/cycle6"/>
    <dgm:cxn modelId="{D6F16B0B-E535-4BC6-AB85-A582EECFD798}" type="presParOf" srcId="{9737EE05-34F5-4B66-A4C8-BAC9FA5E7AFB}" destId="{C676633F-DD49-42B9-9DA0-F9CE81F0211C}" srcOrd="7" destOrd="0" presId="urn:microsoft.com/office/officeart/2005/8/layout/cycle6"/>
    <dgm:cxn modelId="{78239C54-4E3A-485A-95AD-363F361DFA1D}" type="presParOf" srcId="{9737EE05-34F5-4B66-A4C8-BAC9FA5E7AFB}" destId="{22E3D132-6485-41B3-BA0D-EE6D9180E340}" srcOrd="8" destOrd="0" presId="urn:microsoft.com/office/officeart/2005/8/layout/cycle6"/>
    <dgm:cxn modelId="{FD7AECED-4008-4271-8F0F-2968414B94BB}" type="presParOf" srcId="{9737EE05-34F5-4B66-A4C8-BAC9FA5E7AFB}" destId="{DF2C372E-FC3C-4C9D-9301-DA262AE2682F}" srcOrd="9" destOrd="0" presId="urn:microsoft.com/office/officeart/2005/8/layout/cycle6"/>
    <dgm:cxn modelId="{C672AFBD-5192-48FB-BF9C-605C8FE786D0}" type="presParOf" srcId="{9737EE05-34F5-4B66-A4C8-BAC9FA5E7AFB}" destId="{EA838F8A-D4EB-4C46-A964-9AA4AD533525}" srcOrd="10" destOrd="0" presId="urn:microsoft.com/office/officeart/2005/8/layout/cycle6"/>
    <dgm:cxn modelId="{5B65E59A-33CB-42A2-9C39-2BD7DD58C6B5}" type="presParOf" srcId="{9737EE05-34F5-4B66-A4C8-BAC9FA5E7AFB}" destId="{C8888401-2A3B-451C-AEF0-36B3C1FC8039}" srcOrd="11"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AF9733-B140-426C-B4D0-CB89C752C3A3}" type="doc">
      <dgm:prSet loTypeId="urn:microsoft.com/office/officeart/2009/3/layout/StepUpProcess" loCatId="process" qsTypeId="urn:microsoft.com/office/officeart/2005/8/quickstyle/3d3" qsCatId="3D" csTypeId="urn:microsoft.com/office/officeart/2005/8/colors/colorful5" csCatId="colorful" phldr="1"/>
      <dgm:spPr/>
      <dgm:t>
        <a:bodyPr/>
        <a:lstStyle/>
        <a:p>
          <a:endParaRPr lang="en-CA"/>
        </a:p>
      </dgm:t>
    </dgm:pt>
    <dgm:pt modelId="{0547D919-44F8-4B14-A21B-D329F2B0A3D4}">
      <dgm:prSet phldrT="[Text]" custT="1"/>
      <dgm:spPr/>
      <dgm:t>
        <a:bodyPr/>
        <a:lstStyle/>
        <a:p>
          <a:pPr>
            <a:lnSpc>
              <a:spcPct val="90000"/>
            </a:lnSpc>
          </a:pPr>
          <a:r>
            <a:rPr lang="en-US" sz="2000" dirty="0" smtClean="0">
              <a:latin typeface="Times New Roman" panose="02020603050405020304" pitchFamily="18" charset="0"/>
              <a:cs typeface="Times New Roman" panose="02020603050405020304" pitchFamily="18" charset="0"/>
            </a:rPr>
            <a:t>Linear Regression</a:t>
          </a:r>
        </a:p>
        <a:p>
          <a:pPr>
            <a:lnSpc>
              <a:spcPct val="100000"/>
            </a:lnSpc>
          </a:pPr>
          <a:r>
            <a:rPr lang="en-US" sz="1200" dirty="0" smtClean="0">
              <a:latin typeface="Times New Roman" panose="02020603050405020304" pitchFamily="18" charset="0"/>
              <a:cs typeface="Times New Roman" panose="02020603050405020304" pitchFamily="18" charset="0"/>
            </a:rPr>
            <a:t>Linear regression provides interpretable coefficients that quantify the relationship between the independent variables and the dependent variable. These coefficients represent the change in the dependent variable for a unit change in the corresponding independent variable, holding other variables constant.</a:t>
          </a:r>
          <a:endParaRPr lang="en-CA" sz="2800" dirty="0">
            <a:latin typeface="Times New Roman" panose="02020603050405020304" pitchFamily="18" charset="0"/>
            <a:cs typeface="Times New Roman" panose="02020603050405020304" pitchFamily="18" charset="0"/>
          </a:endParaRPr>
        </a:p>
      </dgm:t>
    </dgm:pt>
    <dgm:pt modelId="{6716DAFE-0E65-49A4-8D0C-6C9D4FC502FB}" type="parTrans" cxnId="{693EC60F-E4C9-4DB3-AA3D-A041A043157F}">
      <dgm:prSet/>
      <dgm:spPr/>
      <dgm:t>
        <a:bodyPr/>
        <a:lstStyle/>
        <a:p>
          <a:endParaRPr lang="en-CA"/>
        </a:p>
      </dgm:t>
    </dgm:pt>
    <dgm:pt modelId="{8B342F51-20A2-45BF-B4D7-84C7194B2708}" type="sibTrans" cxnId="{693EC60F-E4C9-4DB3-AA3D-A041A043157F}">
      <dgm:prSet/>
      <dgm:spPr/>
      <dgm:t>
        <a:bodyPr/>
        <a:lstStyle/>
        <a:p>
          <a:endParaRPr lang="en-CA"/>
        </a:p>
      </dgm:t>
    </dgm:pt>
    <dgm:pt modelId="{8A83315D-73B3-4A3B-9EEE-2624CC5AB872}">
      <dgm:prSet phldrT="[Text]" custT="1"/>
      <dgm:spPr/>
      <dgm:t>
        <a:bodyPr/>
        <a:lstStyle/>
        <a:p>
          <a:pPr>
            <a:lnSpc>
              <a:spcPct val="90000"/>
            </a:lnSpc>
          </a:pPr>
          <a:r>
            <a:rPr lang="en-US" sz="2000" dirty="0" smtClean="0">
              <a:latin typeface="Times New Roman" panose="02020603050405020304" pitchFamily="18" charset="0"/>
              <a:cs typeface="Times New Roman" panose="02020603050405020304" pitchFamily="18" charset="0"/>
            </a:rPr>
            <a:t>Decision Tree</a:t>
          </a:r>
        </a:p>
        <a:p>
          <a:pPr>
            <a:lnSpc>
              <a:spcPct val="100000"/>
            </a:lnSpc>
          </a:pPr>
          <a:r>
            <a:rPr lang="en-US" sz="1200" dirty="0" smtClean="0">
              <a:latin typeface="Times New Roman" panose="02020603050405020304" pitchFamily="18" charset="0"/>
              <a:cs typeface="Times New Roman" panose="02020603050405020304" pitchFamily="18" charset="0"/>
            </a:rPr>
            <a:t>Decision trees provide a transparent and easy-to-understand representation of the decision-making process. The tree structure consists of a series of if-else conditions based on the values of the input features, leading to a final decision or prediction. </a:t>
          </a:r>
          <a:endParaRPr lang="en-CA" sz="2800" dirty="0">
            <a:latin typeface="Times New Roman" panose="02020603050405020304" pitchFamily="18" charset="0"/>
            <a:cs typeface="Times New Roman" panose="02020603050405020304" pitchFamily="18" charset="0"/>
          </a:endParaRPr>
        </a:p>
      </dgm:t>
    </dgm:pt>
    <dgm:pt modelId="{E76D546A-A330-4DD6-85AC-AF1CD1426987}" type="parTrans" cxnId="{DD6AB8C3-36FF-4033-A009-4F37DCA0DD23}">
      <dgm:prSet/>
      <dgm:spPr/>
      <dgm:t>
        <a:bodyPr/>
        <a:lstStyle/>
        <a:p>
          <a:endParaRPr lang="en-CA"/>
        </a:p>
      </dgm:t>
    </dgm:pt>
    <dgm:pt modelId="{ABC8467B-7B17-454B-ACA7-CE67C3658724}" type="sibTrans" cxnId="{DD6AB8C3-36FF-4033-A009-4F37DCA0DD23}">
      <dgm:prSet/>
      <dgm:spPr/>
      <dgm:t>
        <a:bodyPr/>
        <a:lstStyle/>
        <a:p>
          <a:endParaRPr lang="en-CA"/>
        </a:p>
      </dgm:t>
    </dgm:pt>
    <dgm:pt modelId="{32A83E08-5F3E-4719-991D-C45F6718FD79}">
      <dgm:prSet phldrT="[Text]" custT="1"/>
      <dgm:spPr/>
      <dgm:t>
        <a:bodyPr/>
        <a:lstStyle/>
        <a:p>
          <a:pPr>
            <a:lnSpc>
              <a:spcPct val="90000"/>
            </a:lnSpc>
          </a:pPr>
          <a:r>
            <a:rPr lang="en-US" sz="2000" dirty="0" smtClean="0">
              <a:latin typeface="Times New Roman" panose="02020603050405020304" pitchFamily="18" charset="0"/>
              <a:cs typeface="Times New Roman" panose="02020603050405020304" pitchFamily="18" charset="0"/>
            </a:rPr>
            <a:t>Random Forest</a:t>
          </a:r>
        </a:p>
        <a:p>
          <a:pPr>
            <a:lnSpc>
              <a:spcPct val="100000"/>
            </a:lnSpc>
          </a:pPr>
          <a:r>
            <a:rPr lang="en-US" sz="1200" dirty="0" smtClean="0">
              <a:latin typeface="Times New Roman" panose="02020603050405020304" pitchFamily="18" charset="0"/>
              <a:cs typeface="Times New Roman" panose="02020603050405020304" pitchFamily="18" charset="0"/>
            </a:rPr>
            <a:t>Random Forest is a powerful ensemble learning algorithm that combines the predictions of multiple decision trees to make accurate predictions. </a:t>
          </a:r>
          <a:endParaRPr lang="en-CA" sz="2000" dirty="0">
            <a:latin typeface="Times New Roman" panose="02020603050405020304" pitchFamily="18" charset="0"/>
            <a:cs typeface="Times New Roman" panose="02020603050405020304" pitchFamily="18" charset="0"/>
          </a:endParaRPr>
        </a:p>
      </dgm:t>
    </dgm:pt>
    <dgm:pt modelId="{4F11A3EE-2F7F-448D-B1AE-A6F3C29BFD6E}" type="parTrans" cxnId="{A7BDFFAC-28EB-4FA3-9DFF-48BA85FDBF25}">
      <dgm:prSet/>
      <dgm:spPr/>
      <dgm:t>
        <a:bodyPr/>
        <a:lstStyle/>
        <a:p>
          <a:endParaRPr lang="en-CA"/>
        </a:p>
      </dgm:t>
    </dgm:pt>
    <dgm:pt modelId="{1C3EED1D-6100-4152-97C0-9DD38C19ED1E}" type="sibTrans" cxnId="{A7BDFFAC-28EB-4FA3-9DFF-48BA85FDBF25}">
      <dgm:prSet/>
      <dgm:spPr/>
      <dgm:t>
        <a:bodyPr/>
        <a:lstStyle/>
        <a:p>
          <a:endParaRPr lang="en-CA"/>
        </a:p>
      </dgm:t>
    </dgm:pt>
    <dgm:pt modelId="{06C21C82-7696-407A-AC2D-3CE4363CC16B}" type="pres">
      <dgm:prSet presAssocID="{93AF9733-B140-426C-B4D0-CB89C752C3A3}" presName="rootnode" presStyleCnt="0">
        <dgm:presLayoutVars>
          <dgm:chMax/>
          <dgm:chPref/>
          <dgm:dir/>
          <dgm:animLvl val="lvl"/>
        </dgm:presLayoutVars>
      </dgm:prSet>
      <dgm:spPr/>
      <dgm:t>
        <a:bodyPr/>
        <a:lstStyle/>
        <a:p>
          <a:endParaRPr lang="en-CA"/>
        </a:p>
      </dgm:t>
    </dgm:pt>
    <dgm:pt modelId="{D3645493-DFFA-4CED-8121-8D42E3CB9829}" type="pres">
      <dgm:prSet presAssocID="{0547D919-44F8-4B14-A21B-D329F2B0A3D4}" presName="composite" presStyleCnt="0"/>
      <dgm:spPr/>
    </dgm:pt>
    <dgm:pt modelId="{E1F8E8F0-553A-4FA2-A096-CD568A9593D4}" type="pres">
      <dgm:prSet presAssocID="{0547D919-44F8-4B14-A21B-D329F2B0A3D4}" presName="LShape" presStyleLbl="alignNode1" presStyleIdx="0" presStyleCnt="5"/>
      <dgm:spPr/>
    </dgm:pt>
    <dgm:pt modelId="{29B6A5C5-4EEA-4C66-99E7-1DAAE5A00D95}" type="pres">
      <dgm:prSet presAssocID="{0547D919-44F8-4B14-A21B-D329F2B0A3D4}" presName="ParentText" presStyleLbl="revTx" presStyleIdx="0" presStyleCnt="3">
        <dgm:presLayoutVars>
          <dgm:chMax val="0"/>
          <dgm:chPref val="0"/>
          <dgm:bulletEnabled val="1"/>
        </dgm:presLayoutVars>
      </dgm:prSet>
      <dgm:spPr/>
      <dgm:t>
        <a:bodyPr/>
        <a:lstStyle/>
        <a:p>
          <a:endParaRPr lang="en-CA"/>
        </a:p>
      </dgm:t>
    </dgm:pt>
    <dgm:pt modelId="{0515288A-91B4-4177-95E4-1A0C1A3AE713}" type="pres">
      <dgm:prSet presAssocID="{0547D919-44F8-4B14-A21B-D329F2B0A3D4}" presName="Triangle" presStyleLbl="alignNode1" presStyleIdx="1" presStyleCnt="5"/>
      <dgm:spPr/>
    </dgm:pt>
    <dgm:pt modelId="{02DB515A-CFD8-498B-917E-37B468F1D938}" type="pres">
      <dgm:prSet presAssocID="{8B342F51-20A2-45BF-B4D7-84C7194B2708}" presName="sibTrans" presStyleCnt="0"/>
      <dgm:spPr/>
    </dgm:pt>
    <dgm:pt modelId="{E910071D-F08C-4483-ADE8-C08E230DF51D}" type="pres">
      <dgm:prSet presAssocID="{8B342F51-20A2-45BF-B4D7-84C7194B2708}" presName="space" presStyleCnt="0"/>
      <dgm:spPr/>
    </dgm:pt>
    <dgm:pt modelId="{B60435B7-04F3-4830-A97A-A79F15C1CE03}" type="pres">
      <dgm:prSet presAssocID="{8A83315D-73B3-4A3B-9EEE-2624CC5AB872}" presName="composite" presStyleCnt="0"/>
      <dgm:spPr/>
    </dgm:pt>
    <dgm:pt modelId="{BD8F2C81-C674-440F-AF9C-69EDBA1881EC}" type="pres">
      <dgm:prSet presAssocID="{8A83315D-73B3-4A3B-9EEE-2624CC5AB872}" presName="LShape" presStyleLbl="alignNode1" presStyleIdx="2" presStyleCnt="5"/>
      <dgm:spPr/>
    </dgm:pt>
    <dgm:pt modelId="{422CCF61-C648-4A04-8C4F-8D0867C58380}" type="pres">
      <dgm:prSet presAssocID="{8A83315D-73B3-4A3B-9EEE-2624CC5AB872}" presName="ParentText" presStyleLbl="revTx" presStyleIdx="1" presStyleCnt="3">
        <dgm:presLayoutVars>
          <dgm:chMax val="0"/>
          <dgm:chPref val="0"/>
          <dgm:bulletEnabled val="1"/>
        </dgm:presLayoutVars>
      </dgm:prSet>
      <dgm:spPr/>
      <dgm:t>
        <a:bodyPr/>
        <a:lstStyle/>
        <a:p>
          <a:endParaRPr lang="en-CA"/>
        </a:p>
      </dgm:t>
    </dgm:pt>
    <dgm:pt modelId="{65C01EB0-3125-4E00-B82D-9B560AEF1509}" type="pres">
      <dgm:prSet presAssocID="{8A83315D-73B3-4A3B-9EEE-2624CC5AB872}" presName="Triangle" presStyleLbl="alignNode1" presStyleIdx="3" presStyleCnt="5"/>
      <dgm:spPr/>
    </dgm:pt>
    <dgm:pt modelId="{F6E5AF87-3D6E-465A-8CE2-77DEE0AD93AB}" type="pres">
      <dgm:prSet presAssocID="{ABC8467B-7B17-454B-ACA7-CE67C3658724}" presName="sibTrans" presStyleCnt="0"/>
      <dgm:spPr/>
    </dgm:pt>
    <dgm:pt modelId="{1A9CD346-D2CC-4CC7-9E4D-DC6B33C7C482}" type="pres">
      <dgm:prSet presAssocID="{ABC8467B-7B17-454B-ACA7-CE67C3658724}" presName="space" presStyleCnt="0"/>
      <dgm:spPr/>
    </dgm:pt>
    <dgm:pt modelId="{D123DE01-5319-4369-884F-D24A43299EB5}" type="pres">
      <dgm:prSet presAssocID="{32A83E08-5F3E-4719-991D-C45F6718FD79}" presName="composite" presStyleCnt="0"/>
      <dgm:spPr/>
    </dgm:pt>
    <dgm:pt modelId="{891DF264-E5E0-40BD-99B8-07B6E9422042}" type="pres">
      <dgm:prSet presAssocID="{32A83E08-5F3E-4719-991D-C45F6718FD79}" presName="LShape" presStyleLbl="alignNode1" presStyleIdx="4" presStyleCnt="5"/>
      <dgm:spPr/>
    </dgm:pt>
    <dgm:pt modelId="{12264F3D-9BB5-4277-B384-FA20B3184B7B}" type="pres">
      <dgm:prSet presAssocID="{32A83E08-5F3E-4719-991D-C45F6718FD79}" presName="ParentText" presStyleLbl="revTx" presStyleIdx="2" presStyleCnt="3">
        <dgm:presLayoutVars>
          <dgm:chMax val="0"/>
          <dgm:chPref val="0"/>
          <dgm:bulletEnabled val="1"/>
        </dgm:presLayoutVars>
      </dgm:prSet>
      <dgm:spPr/>
      <dgm:t>
        <a:bodyPr/>
        <a:lstStyle/>
        <a:p>
          <a:endParaRPr lang="en-CA"/>
        </a:p>
      </dgm:t>
    </dgm:pt>
  </dgm:ptLst>
  <dgm:cxnLst>
    <dgm:cxn modelId="{C515EE20-EE20-46DE-9AAD-0C4DDB51EE64}" type="presOf" srcId="{93AF9733-B140-426C-B4D0-CB89C752C3A3}" destId="{06C21C82-7696-407A-AC2D-3CE4363CC16B}" srcOrd="0" destOrd="0" presId="urn:microsoft.com/office/officeart/2009/3/layout/StepUpProcess"/>
    <dgm:cxn modelId="{A7BDFFAC-28EB-4FA3-9DFF-48BA85FDBF25}" srcId="{93AF9733-B140-426C-B4D0-CB89C752C3A3}" destId="{32A83E08-5F3E-4719-991D-C45F6718FD79}" srcOrd="2" destOrd="0" parTransId="{4F11A3EE-2F7F-448D-B1AE-A6F3C29BFD6E}" sibTransId="{1C3EED1D-6100-4152-97C0-9DD38C19ED1E}"/>
    <dgm:cxn modelId="{60349720-2CE4-4B83-A5DF-78A075173242}" type="presOf" srcId="{32A83E08-5F3E-4719-991D-C45F6718FD79}" destId="{12264F3D-9BB5-4277-B384-FA20B3184B7B}" srcOrd="0" destOrd="0" presId="urn:microsoft.com/office/officeart/2009/3/layout/StepUpProcess"/>
    <dgm:cxn modelId="{693EC60F-E4C9-4DB3-AA3D-A041A043157F}" srcId="{93AF9733-B140-426C-B4D0-CB89C752C3A3}" destId="{0547D919-44F8-4B14-A21B-D329F2B0A3D4}" srcOrd="0" destOrd="0" parTransId="{6716DAFE-0E65-49A4-8D0C-6C9D4FC502FB}" sibTransId="{8B342F51-20A2-45BF-B4D7-84C7194B2708}"/>
    <dgm:cxn modelId="{076307F2-AACC-409F-AB43-DDD1E7C2D04C}" type="presOf" srcId="{0547D919-44F8-4B14-A21B-D329F2B0A3D4}" destId="{29B6A5C5-4EEA-4C66-99E7-1DAAE5A00D95}" srcOrd="0" destOrd="0" presId="urn:microsoft.com/office/officeart/2009/3/layout/StepUpProcess"/>
    <dgm:cxn modelId="{CBE1FE2E-DE6E-4F3B-93FF-C63683637E3C}" type="presOf" srcId="{8A83315D-73B3-4A3B-9EEE-2624CC5AB872}" destId="{422CCF61-C648-4A04-8C4F-8D0867C58380}" srcOrd="0" destOrd="0" presId="urn:microsoft.com/office/officeart/2009/3/layout/StepUpProcess"/>
    <dgm:cxn modelId="{DD6AB8C3-36FF-4033-A009-4F37DCA0DD23}" srcId="{93AF9733-B140-426C-B4D0-CB89C752C3A3}" destId="{8A83315D-73B3-4A3B-9EEE-2624CC5AB872}" srcOrd="1" destOrd="0" parTransId="{E76D546A-A330-4DD6-85AC-AF1CD1426987}" sibTransId="{ABC8467B-7B17-454B-ACA7-CE67C3658724}"/>
    <dgm:cxn modelId="{92C71782-5068-41E8-B09E-1EBD833DFC60}" type="presParOf" srcId="{06C21C82-7696-407A-AC2D-3CE4363CC16B}" destId="{D3645493-DFFA-4CED-8121-8D42E3CB9829}" srcOrd="0" destOrd="0" presId="urn:microsoft.com/office/officeart/2009/3/layout/StepUpProcess"/>
    <dgm:cxn modelId="{E9EE747B-FDA6-4637-9CF2-0C8929EE6E67}" type="presParOf" srcId="{D3645493-DFFA-4CED-8121-8D42E3CB9829}" destId="{E1F8E8F0-553A-4FA2-A096-CD568A9593D4}" srcOrd="0" destOrd="0" presId="urn:microsoft.com/office/officeart/2009/3/layout/StepUpProcess"/>
    <dgm:cxn modelId="{84365BC7-81ED-43AC-A089-9DB9548D2BF7}" type="presParOf" srcId="{D3645493-DFFA-4CED-8121-8D42E3CB9829}" destId="{29B6A5C5-4EEA-4C66-99E7-1DAAE5A00D95}" srcOrd="1" destOrd="0" presId="urn:microsoft.com/office/officeart/2009/3/layout/StepUpProcess"/>
    <dgm:cxn modelId="{16B840FA-CA67-47C4-84FF-4C109F79A356}" type="presParOf" srcId="{D3645493-DFFA-4CED-8121-8D42E3CB9829}" destId="{0515288A-91B4-4177-95E4-1A0C1A3AE713}" srcOrd="2" destOrd="0" presId="urn:microsoft.com/office/officeart/2009/3/layout/StepUpProcess"/>
    <dgm:cxn modelId="{0818993C-F922-428C-A014-18B4FDAB569C}" type="presParOf" srcId="{06C21C82-7696-407A-AC2D-3CE4363CC16B}" destId="{02DB515A-CFD8-498B-917E-37B468F1D938}" srcOrd="1" destOrd="0" presId="urn:microsoft.com/office/officeart/2009/3/layout/StepUpProcess"/>
    <dgm:cxn modelId="{A5394E01-7187-4108-AE39-21CB2E6A04CB}" type="presParOf" srcId="{02DB515A-CFD8-498B-917E-37B468F1D938}" destId="{E910071D-F08C-4483-ADE8-C08E230DF51D}" srcOrd="0" destOrd="0" presId="urn:microsoft.com/office/officeart/2009/3/layout/StepUpProcess"/>
    <dgm:cxn modelId="{92AA0A23-2088-461A-BECA-1A9407091BEF}" type="presParOf" srcId="{06C21C82-7696-407A-AC2D-3CE4363CC16B}" destId="{B60435B7-04F3-4830-A97A-A79F15C1CE03}" srcOrd="2" destOrd="0" presId="urn:microsoft.com/office/officeart/2009/3/layout/StepUpProcess"/>
    <dgm:cxn modelId="{1CEFA023-A521-48C3-8904-F66E82FD238B}" type="presParOf" srcId="{B60435B7-04F3-4830-A97A-A79F15C1CE03}" destId="{BD8F2C81-C674-440F-AF9C-69EDBA1881EC}" srcOrd="0" destOrd="0" presId="urn:microsoft.com/office/officeart/2009/3/layout/StepUpProcess"/>
    <dgm:cxn modelId="{E3A5C93F-ED34-460C-9322-E360932BA244}" type="presParOf" srcId="{B60435B7-04F3-4830-A97A-A79F15C1CE03}" destId="{422CCF61-C648-4A04-8C4F-8D0867C58380}" srcOrd="1" destOrd="0" presId="urn:microsoft.com/office/officeart/2009/3/layout/StepUpProcess"/>
    <dgm:cxn modelId="{AB4A400B-A931-410D-8429-CBEE0568FAD0}" type="presParOf" srcId="{B60435B7-04F3-4830-A97A-A79F15C1CE03}" destId="{65C01EB0-3125-4E00-B82D-9B560AEF1509}" srcOrd="2" destOrd="0" presId="urn:microsoft.com/office/officeart/2009/3/layout/StepUpProcess"/>
    <dgm:cxn modelId="{FD9943DC-C966-429F-B21A-75913A4A1E7C}" type="presParOf" srcId="{06C21C82-7696-407A-AC2D-3CE4363CC16B}" destId="{F6E5AF87-3D6E-465A-8CE2-77DEE0AD93AB}" srcOrd="3" destOrd="0" presId="urn:microsoft.com/office/officeart/2009/3/layout/StepUpProcess"/>
    <dgm:cxn modelId="{B831B89E-A1A2-4593-A6E4-4936D7013AB7}" type="presParOf" srcId="{F6E5AF87-3D6E-465A-8CE2-77DEE0AD93AB}" destId="{1A9CD346-D2CC-4CC7-9E4D-DC6B33C7C482}" srcOrd="0" destOrd="0" presId="urn:microsoft.com/office/officeart/2009/3/layout/StepUpProcess"/>
    <dgm:cxn modelId="{08B475AC-C0C1-4332-A0F7-28122B1427E2}" type="presParOf" srcId="{06C21C82-7696-407A-AC2D-3CE4363CC16B}" destId="{D123DE01-5319-4369-884F-D24A43299EB5}" srcOrd="4" destOrd="0" presId="urn:microsoft.com/office/officeart/2009/3/layout/StepUpProcess"/>
    <dgm:cxn modelId="{BA834266-F760-47B8-951C-2B5902E745ED}" type="presParOf" srcId="{D123DE01-5319-4369-884F-D24A43299EB5}" destId="{891DF264-E5E0-40BD-99B8-07B6E9422042}" srcOrd="0" destOrd="0" presId="urn:microsoft.com/office/officeart/2009/3/layout/StepUpProcess"/>
    <dgm:cxn modelId="{E93F7EC9-5F7D-4AB2-A471-3BE6E7C66C79}" type="presParOf" srcId="{D123DE01-5319-4369-884F-D24A43299EB5}" destId="{12264F3D-9BB5-4277-B384-FA20B3184B7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CB98ED-B927-4258-8F1C-7DF3B11FCE65}" type="doc">
      <dgm:prSet loTypeId="urn:microsoft.com/office/officeart/2005/8/layout/pyramid1" loCatId="pyramid" qsTypeId="urn:microsoft.com/office/officeart/2005/8/quickstyle/3d2" qsCatId="3D" csTypeId="urn:microsoft.com/office/officeart/2005/8/colors/colorful5" csCatId="colorful" phldr="1"/>
      <dgm:spPr/>
      <dgm:t>
        <a:bodyPr/>
        <a:lstStyle/>
        <a:p>
          <a:endParaRPr lang="en-CA"/>
        </a:p>
      </dgm:t>
    </dgm:pt>
    <dgm:pt modelId="{3CB643D1-B067-47D4-A61E-64B9D53AC44A}">
      <dgm:prSet phldrT="[Text]"/>
      <dgm:spPr/>
      <dgm:t>
        <a:bodyPr/>
        <a:lstStyle/>
        <a:p>
          <a:r>
            <a:rPr lang="en-US" dirty="0" smtClean="0"/>
            <a:t>1</a:t>
          </a:r>
          <a:endParaRPr lang="en-CA" dirty="0"/>
        </a:p>
      </dgm:t>
    </dgm:pt>
    <dgm:pt modelId="{EE00CC42-1E87-42F3-B3E1-99659B50C4DD}" type="parTrans" cxnId="{514F408A-A21C-4A4B-A586-4C4DCB3AA733}">
      <dgm:prSet/>
      <dgm:spPr/>
      <dgm:t>
        <a:bodyPr/>
        <a:lstStyle/>
        <a:p>
          <a:endParaRPr lang="en-CA"/>
        </a:p>
      </dgm:t>
    </dgm:pt>
    <dgm:pt modelId="{E343E180-5693-45D3-ABE8-74FE8FF0D390}" type="sibTrans" cxnId="{514F408A-A21C-4A4B-A586-4C4DCB3AA733}">
      <dgm:prSet/>
      <dgm:spPr/>
      <dgm:t>
        <a:bodyPr/>
        <a:lstStyle/>
        <a:p>
          <a:endParaRPr lang="en-CA"/>
        </a:p>
      </dgm:t>
    </dgm:pt>
    <dgm:pt modelId="{BC202D3B-0448-4FE9-BC1D-F8FDD1A64346}">
      <dgm:prSet phldrT="[Text]"/>
      <dgm:spPr/>
      <dgm:t>
        <a:bodyPr/>
        <a:lstStyle/>
        <a:p>
          <a:r>
            <a:rPr lang="en-US" dirty="0" smtClean="0">
              <a:latin typeface="Times New Roman" panose="02020603050405020304" pitchFamily="18" charset="0"/>
              <a:cs typeface="Times New Roman" panose="02020603050405020304" pitchFamily="18" charset="0"/>
            </a:rPr>
            <a:t>Working on a larger dataset with more samples </a:t>
          </a:r>
          <a:r>
            <a:rPr lang="en-US" b="0" i="0" dirty="0" smtClean="0">
              <a:solidFill>
                <a:srgbClr val="1F2328"/>
              </a:solidFill>
              <a:effectLst/>
              <a:latin typeface="Times New Roman" panose="02020603050405020304" pitchFamily="18" charset="0"/>
              <a:cs typeface="Times New Roman" panose="02020603050405020304" pitchFamily="18" charset="0"/>
            </a:rPr>
            <a:t>can </a:t>
          </a:r>
          <a:r>
            <a:rPr lang="en-US" b="0" i="0" dirty="0" smtClean="0">
              <a:solidFill>
                <a:srgbClr val="1F2328"/>
              </a:solidFill>
              <a:effectLst/>
              <a:latin typeface="Times New Roman" panose="02020603050405020304" pitchFamily="18" charset="0"/>
              <a:cs typeface="Times New Roman" panose="02020603050405020304" pitchFamily="18" charset="0"/>
            </a:rPr>
            <a:t>help to </a:t>
          </a:r>
          <a:r>
            <a:rPr lang="en-US" b="0" i="0" dirty="0" smtClean="0">
              <a:solidFill>
                <a:srgbClr val="1F2328"/>
              </a:solidFill>
              <a:effectLst/>
              <a:latin typeface="Times New Roman" panose="02020603050405020304" pitchFamily="18" charset="0"/>
              <a:cs typeface="Times New Roman" panose="02020603050405020304" pitchFamily="18" charset="0"/>
            </a:rPr>
            <a:t>improve the accuracy of models and provide more robust results.</a:t>
          </a:r>
          <a:endParaRPr lang="en-CA" dirty="0">
            <a:latin typeface="Times New Roman" panose="02020603050405020304" pitchFamily="18" charset="0"/>
            <a:cs typeface="Times New Roman" panose="02020603050405020304" pitchFamily="18" charset="0"/>
          </a:endParaRPr>
        </a:p>
      </dgm:t>
    </dgm:pt>
    <dgm:pt modelId="{2B121E38-6040-44F3-A821-502A95166455}" type="parTrans" cxnId="{09A32CD2-B575-4AF3-92C9-10471DB5EC32}">
      <dgm:prSet/>
      <dgm:spPr/>
      <dgm:t>
        <a:bodyPr/>
        <a:lstStyle/>
        <a:p>
          <a:endParaRPr lang="en-CA"/>
        </a:p>
      </dgm:t>
    </dgm:pt>
    <dgm:pt modelId="{1232621A-C9B0-4A40-BDCD-49A0733A845F}" type="sibTrans" cxnId="{09A32CD2-B575-4AF3-92C9-10471DB5EC32}">
      <dgm:prSet/>
      <dgm:spPr/>
      <dgm:t>
        <a:bodyPr/>
        <a:lstStyle/>
        <a:p>
          <a:endParaRPr lang="en-CA"/>
        </a:p>
      </dgm:t>
    </dgm:pt>
    <dgm:pt modelId="{22603B9D-0D30-48D0-8C11-2EE9054482EA}">
      <dgm:prSet phldrT="[Text]"/>
      <dgm:spPr/>
      <dgm:t>
        <a:bodyPr/>
        <a:lstStyle/>
        <a:p>
          <a:r>
            <a:rPr lang="en-US" dirty="0" smtClean="0"/>
            <a:t>2</a:t>
          </a:r>
          <a:endParaRPr lang="en-CA" dirty="0"/>
        </a:p>
      </dgm:t>
    </dgm:pt>
    <dgm:pt modelId="{7BB5EB4D-4D46-4288-858D-0348BDAA8B40}" type="parTrans" cxnId="{49BB4CDD-5F94-42FC-934A-A44DCCE59E2F}">
      <dgm:prSet/>
      <dgm:spPr/>
      <dgm:t>
        <a:bodyPr/>
        <a:lstStyle/>
        <a:p>
          <a:endParaRPr lang="en-CA"/>
        </a:p>
      </dgm:t>
    </dgm:pt>
    <dgm:pt modelId="{EE4A1312-7343-43DA-AECD-3951674A7BFB}" type="sibTrans" cxnId="{49BB4CDD-5F94-42FC-934A-A44DCCE59E2F}">
      <dgm:prSet/>
      <dgm:spPr/>
      <dgm:t>
        <a:bodyPr/>
        <a:lstStyle/>
        <a:p>
          <a:endParaRPr lang="en-CA"/>
        </a:p>
      </dgm:t>
    </dgm:pt>
    <dgm:pt modelId="{A9191F08-50D9-4E89-B0CD-CC621B6278A5}">
      <dgm:prSet phldrT="[Text]"/>
      <dgm:spPr/>
      <dgm:t>
        <a:bodyPr/>
        <a:lstStyle/>
        <a:p>
          <a:r>
            <a:rPr lang="en-US" b="0" i="0" dirty="0" smtClean="0">
              <a:effectLst/>
              <a:latin typeface="Times New Roman" panose="02020603050405020304" pitchFamily="18" charset="0"/>
              <a:cs typeface="Times New Roman" panose="02020603050405020304" pitchFamily="18" charset="0"/>
            </a:rPr>
            <a:t>Other models or variations of these models that could be worth exploring.</a:t>
          </a:r>
          <a:endParaRPr lang="en-CA" dirty="0">
            <a:latin typeface="Times New Roman" panose="02020603050405020304" pitchFamily="18" charset="0"/>
            <a:cs typeface="Times New Roman" panose="02020603050405020304" pitchFamily="18" charset="0"/>
          </a:endParaRPr>
        </a:p>
      </dgm:t>
    </dgm:pt>
    <dgm:pt modelId="{8D3C962B-AF09-497B-B762-66715C718838}" type="parTrans" cxnId="{7C5E8DF4-BA8B-4040-919C-55484C115713}">
      <dgm:prSet/>
      <dgm:spPr/>
      <dgm:t>
        <a:bodyPr/>
        <a:lstStyle/>
        <a:p>
          <a:endParaRPr lang="en-CA"/>
        </a:p>
      </dgm:t>
    </dgm:pt>
    <dgm:pt modelId="{4BB2A2D7-5648-4358-A263-B30E9E8E3B0D}" type="sibTrans" cxnId="{7C5E8DF4-BA8B-4040-919C-55484C115713}">
      <dgm:prSet/>
      <dgm:spPr/>
      <dgm:t>
        <a:bodyPr/>
        <a:lstStyle/>
        <a:p>
          <a:endParaRPr lang="en-CA"/>
        </a:p>
      </dgm:t>
    </dgm:pt>
    <dgm:pt modelId="{DCF13368-EE8E-4664-A9F3-F66B3E640503}">
      <dgm:prSet phldrT="[Text]"/>
      <dgm:spPr/>
      <dgm:t>
        <a:bodyPr/>
        <a:lstStyle/>
        <a:p>
          <a:r>
            <a:rPr lang="en-US" dirty="0" smtClean="0"/>
            <a:t>3</a:t>
          </a:r>
          <a:endParaRPr lang="en-CA" dirty="0"/>
        </a:p>
      </dgm:t>
    </dgm:pt>
    <dgm:pt modelId="{1BB9B039-EE2B-41ED-BC06-64FE204E9BE3}" type="parTrans" cxnId="{2587990B-7ABF-41A9-BBD2-AC01641946AA}">
      <dgm:prSet/>
      <dgm:spPr/>
      <dgm:t>
        <a:bodyPr/>
        <a:lstStyle/>
        <a:p>
          <a:endParaRPr lang="en-CA"/>
        </a:p>
      </dgm:t>
    </dgm:pt>
    <dgm:pt modelId="{06C20249-CA3F-4539-B201-741150B3A410}" type="sibTrans" cxnId="{2587990B-7ABF-41A9-BBD2-AC01641946AA}">
      <dgm:prSet/>
      <dgm:spPr/>
      <dgm:t>
        <a:bodyPr/>
        <a:lstStyle/>
        <a:p>
          <a:endParaRPr lang="en-CA"/>
        </a:p>
      </dgm:t>
    </dgm:pt>
    <dgm:pt modelId="{800861E4-2BF4-49A6-A7BE-B62BFFCB16AB}">
      <dgm:prSet phldrT="[Text]"/>
      <dgm:spPr/>
      <dgm:t>
        <a:bodyPr/>
        <a:lstStyle/>
        <a:p>
          <a:pPr rtl="0"/>
          <a:r>
            <a:rPr lang="en-US" dirty="0" smtClean="0">
              <a:latin typeface="Times New Roman" panose="02020603050405020304" pitchFamily="18" charset="0"/>
              <a:cs typeface="Times New Roman" panose="02020603050405020304" pitchFamily="18" charset="0"/>
            </a:rPr>
            <a:t>Further </a:t>
          </a:r>
          <a:r>
            <a:rPr lang="en-US" b="0" i="0" dirty="0" smtClean="0">
              <a:effectLst/>
              <a:latin typeface="Times New Roman" panose="02020603050405020304" pitchFamily="18" charset="0"/>
              <a:cs typeface="Times New Roman" panose="02020603050405020304" pitchFamily="18" charset="0"/>
            </a:rPr>
            <a:t>tuning of </a:t>
          </a:r>
          <a:r>
            <a:rPr lang="en-US" b="0" i="0" dirty="0" err="1" smtClean="0">
              <a:effectLst/>
              <a:latin typeface="Times New Roman" panose="02020603050405020304" pitchFamily="18" charset="0"/>
              <a:cs typeface="Times New Roman" panose="02020603050405020304" pitchFamily="18" charset="0"/>
            </a:rPr>
            <a:t>hyperparameters</a:t>
          </a:r>
          <a:r>
            <a:rPr lang="en-US" b="0" i="0" dirty="0" smtClean="0">
              <a:effectLst/>
              <a:latin typeface="Times New Roman" panose="02020603050405020304" pitchFamily="18" charset="0"/>
              <a:cs typeface="Times New Roman" panose="02020603050405020304" pitchFamily="18" charset="0"/>
            </a:rPr>
            <a:t> may be required.</a:t>
          </a:r>
          <a:endParaRPr lang="en-CA" dirty="0">
            <a:latin typeface="Times New Roman" panose="02020603050405020304" pitchFamily="18" charset="0"/>
            <a:cs typeface="Times New Roman" panose="02020603050405020304" pitchFamily="18" charset="0"/>
          </a:endParaRPr>
        </a:p>
      </dgm:t>
    </dgm:pt>
    <dgm:pt modelId="{CC0A5FA9-C0E7-420E-8326-6E3EBEA2DE2C}" type="parTrans" cxnId="{A00C0F0F-D198-4B88-BF1F-AD4E096F9F4B}">
      <dgm:prSet/>
      <dgm:spPr/>
      <dgm:t>
        <a:bodyPr/>
        <a:lstStyle/>
        <a:p>
          <a:endParaRPr lang="en-CA"/>
        </a:p>
      </dgm:t>
    </dgm:pt>
    <dgm:pt modelId="{1BA9A5A6-F4EC-4FAF-B600-1EBB75468954}" type="sibTrans" cxnId="{A00C0F0F-D198-4B88-BF1F-AD4E096F9F4B}">
      <dgm:prSet/>
      <dgm:spPr/>
      <dgm:t>
        <a:bodyPr/>
        <a:lstStyle/>
        <a:p>
          <a:endParaRPr lang="en-CA"/>
        </a:p>
      </dgm:t>
    </dgm:pt>
    <dgm:pt modelId="{10BC5E07-60E5-4E93-AF63-1D8D57E4130A}" type="pres">
      <dgm:prSet presAssocID="{74CB98ED-B927-4258-8F1C-7DF3B11FCE65}" presName="Name0" presStyleCnt="0">
        <dgm:presLayoutVars>
          <dgm:dir/>
          <dgm:animLvl val="lvl"/>
          <dgm:resizeHandles val="exact"/>
        </dgm:presLayoutVars>
      </dgm:prSet>
      <dgm:spPr/>
      <dgm:t>
        <a:bodyPr/>
        <a:lstStyle/>
        <a:p>
          <a:endParaRPr lang="en-CA"/>
        </a:p>
      </dgm:t>
    </dgm:pt>
    <dgm:pt modelId="{74B4281D-FFBE-4A22-92FB-C6F830B67C23}" type="pres">
      <dgm:prSet presAssocID="{3CB643D1-B067-47D4-A61E-64B9D53AC44A}" presName="Name8" presStyleCnt="0"/>
      <dgm:spPr/>
      <dgm:t>
        <a:bodyPr/>
        <a:lstStyle/>
        <a:p>
          <a:endParaRPr lang="en-CA"/>
        </a:p>
      </dgm:t>
    </dgm:pt>
    <dgm:pt modelId="{71310ED3-98D6-4826-AA12-A8174F4B617C}" type="pres">
      <dgm:prSet presAssocID="{3CB643D1-B067-47D4-A61E-64B9D53AC44A}" presName="acctBkgd" presStyleLbl="alignAcc1" presStyleIdx="0" presStyleCnt="3"/>
      <dgm:spPr/>
      <dgm:t>
        <a:bodyPr/>
        <a:lstStyle/>
        <a:p>
          <a:endParaRPr lang="en-CA"/>
        </a:p>
      </dgm:t>
    </dgm:pt>
    <dgm:pt modelId="{EA570B36-2F6A-43E7-9654-8901F465C700}" type="pres">
      <dgm:prSet presAssocID="{3CB643D1-B067-47D4-A61E-64B9D53AC44A}" presName="acctTx" presStyleLbl="alignAcc1" presStyleIdx="0" presStyleCnt="3">
        <dgm:presLayoutVars>
          <dgm:bulletEnabled val="1"/>
        </dgm:presLayoutVars>
      </dgm:prSet>
      <dgm:spPr/>
      <dgm:t>
        <a:bodyPr/>
        <a:lstStyle/>
        <a:p>
          <a:endParaRPr lang="en-CA"/>
        </a:p>
      </dgm:t>
    </dgm:pt>
    <dgm:pt modelId="{D9A3FDC6-D438-41CD-89F9-89C48F2650A6}" type="pres">
      <dgm:prSet presAssocID="{3CB643D1-B067-47D4-A61E-64B9D53AC44A}" presName="level" presStyleLbl="node1" presStyleIdx="0" presStyleCnt="3">
        <dgm:presLayoutVars>
          <dgm:chMax val="1"/>
          <dgm:bulletEnabled val="1"/>
        </dgm:presLayoutVars>
      </dgm:prSet>
      <dgm:spPr/>
      <dgm:t>
        <a:bodyPr/>
        <a:lstStyle/>
        <a:p>
          <a:endParaRPr lang="en-CA"/>
        </a:p>
      </dgm:t>
    </dgm:pt>
    <dgm:pt modelId="{3380E90C-5675-463E-B548-E1F459CFF05F}" type="pres">
      <dgm:prSet presAssocID="{3CB643D1-B067-47D4-A61E-64B9D53AC44A}" presName="levelTx" presStyleLbl="revTx" presStyleIdx="0" presStyleCnt="0">
        <dgm:presLayoutVars>
          <dgm:chMax val="1"/>
          <dgm:bulletEnabled val="1"/>
        </dgm:presLayoutVars>
      </dgm:prSet>
      <dgm:spPr/>
      <dgm:t>
        <a:bodyPr/>
        <a:lstStyle/>
        <a:p>
          <a:endParaRPr lang="en-CA"/>
        </a:p>
      </dgm:t>
    </dgm:pt>
    <dgm:pt modelId="{0C2066DE-9DDC-45C2-A8B2-715611EA5C3C}" type="pres">
      <dgm:prSet presAssocID="{22603B9D-0D30-48D0-8C11-2EE9054482EA}" presName="Name8" presStyleCnt="0"/>
      <dgm:spPr/>
      <dgm:t>
        <a:bodyPr/>
        <a:lstStyle/>
        <a:p>
          <a:endParaRPr lang="en-CA"/>
        </a:p>
      </dgm:t>
    </dgm:pt>
    <dgm:pt modelId="{E9EB8D20-188A-496D-A623-FB55234DDE11}" type="pres">
      <dgm:prSet presAssocID="{22603B9D-0D30-48D0-8C11-2EE9054482EA}" presName="acctBkgd" presStyleLbl="alignAcc1" presStyleIdx="1" presStyleCnt="3"/>
      <dgm:spPr/>
      <dgm:t>
        <a:bodyPr/>
        <a:lstStyle/>
        <a:p>
          <a:endParaRPr lang="en-CA"/>
        </a:p>
      </dgm:t>
    </dgm:pt>
    <dgm:pt modelId="{E41DFE82-549C-4ED4-9BF9-B455E22BDF2B}" type="pres">
      <dgm:prSet presAssocID="{22603B9D-0D30-48D0-8C11-2EE9054482EA}" presName="acctTx" presStyleLbl="alignAcc1" presStyleIdx="1" presStyleCnt="3">
        <dgm:presLayoutVars>
          <dgm:bulletEnabled val="1"/>
        </dgm:presLayoutVars>
      </dgm:prSet>
      <dgm:spPr/>
      <dgm:t>
        <a:bodyPr/>
        <a:lstStyle/>
        <a:p>
          <a:endParaRPr lang="en-CA"/>
        </a:p>
      </dgm:t>
    </dgm:pt>
    <dgm:pt modelId="{B8259808-CE1F-41D2-9455-C809D806C970}" type="pres">
      <dgm:prSet presAssocID="{22603B9D-0D30-48D0-8C11-2EE9054482EA}" presName="level" presStyleLbl="node1" presStyleIdx="1" presStyleCnt="3">
        <dgm:presLayoutVars>
          <dgm:chMax val="1"/>
          <dgm:bulletEnabled val="1"/>
        </dgm:presLayoutVars>
      </dgm:prSet>
      <dgm:spPr/>
      <dgm:t>
        <a:bodyPr/>
        <a:lstStyle/>
        <a:p>
          <a:endParaRPr lang="en-CA"/>
        </a:p>
      </dgm:t>
    </dgm:pt>
    <dgm:pt modelId="{7836C44D-F25D-4140-8F2F-6544EB96147D}" type="pres">
      <dgm:prSet presAssocID="{22603B9D-0D30-48D0-8C11-2EE9054482EA}" presName="levelTx" presStyleLbl="revTx" presStyleIdx="0" presStyleCnt="0">
        <dgm:presLayoutVars>
          <dgm:chMax val="1"/>
          <dgm:bulletEnabled val="1"/>
        </dgm:presLayoutVars>
      </dgm:prSet>
      <dgm:spPr/>
      <dgm:t>
        <a:bodyPr/>
        <a:lstStyle/>
        <a:p>
          <a:endParaRPr lang="en-CA"/>
        </a:p>
      </dgm:t>
    </dgm:pt>
    <dgm:pt modelId="{FFB7760A-B2A7-4D8F-8C0E-7385ADF5B88D}" type="pres">
      <dgm:prSet presAssocID="{DCF13368-EE8E-4664-A9F3-F66B3E640503}" presName="Name8" presStyleCnt="0"/>
      <dgm:spPr/>
      <dgm:t>
        <a:bodyPr/>
        <a:lstStyle/>
        <a:p>
          <a:endParaRPr lang="en-CA"/>
        </a:p>
      </dgm:t>
    </dgm:pt>
    <dgm:pt modelId="{5E33985B-13A8-4DE7-808F-752049CCE68D}" type="pres">
      <dgm:prSet presAssocID="{DCF13368-EE8E-4664-A9F3-F66B3E640503}" presName="acctBkgd" presStyleLbl="alignAcc1" presStyleIdx="2" presStyleCnt="3"/>
      <dgm:spPr/>
      <dgm:t>
        <a:bodyPr/>
        <a:lstStyle/>
        <a:p>
          <a:endParaRPr lang="en-CA"/>
        </a:p>
      </dgm:t>
    </dgm:pt>
    <dgm:pt modelId="{8E6CF2DB-C7E4-496B-96A8-161C5732F421}" type="pres">
      <dgm:prSet presAssocID="{DCF13368-EE8E-4664-A9F3-F66B3E640503}" presName="acctTx" presStyleLbl="alignAcc1" presStyleIdx="2" presStyleCnt="3">
        <dgm:presLayoutVars>
          <dgm:bulletEnabled val="1"/>
        </dgm:presLayoutVars>
      </dgm:prSet>
      <dgm:spPr/>
      <dgm:t>
        <a:bodyPr/>
        <a:lstStyle/>
        <a:p>
          <a:endParaRPr lang="en-CA"/>
        </a:p>
      </dgm:t>
    </dgm:pt>
    <dgm:pt modelId="{48218C7F-587F-4792-9C7D-141AF06E9D9A}" type="pres">
      <dgm:prSet presAssocID="{DCF13368-EE8E-4664-A9F3-F66B3E640503}" presName="level" presStyleLbl="node1" presStyleIdx="2" presStyleCnt="3">
        <dgm:presLayoutVars>
          <dgm:chMax val="1"/>
          <dgm:bulletEnabled val="1"/>
        </dgm:presLayoutVars>
      </dgm:prSet>
      <dgm:spPr/>
      <dgm:t>
        <a:bodyPr/>
        <a:lstStyle/>
        <a:p>
          <a:endParaRPr lang="en-CA"/>
        </a:p>
      </dgm:t>
    </dgm:pt>
    <dgm:pt modelId="{260F5A3A-BDB7-4780-A1D6-5FB52EE675CB}" type="pres">
      <dgm:prSet presAssocID="{DCF13368-EE8E-4664-A9F3-F66B3E640503}" presName="levelTx" presStyleLbl="revTx" presStyleIdx="0" presStyleCnt="0">
        <dgm:presLayoutVars>
          <dgm:chMax val="1"/>
          <dgm:bulletEnabled val="1"/>
        </dgm:presLayoutVars>
      </dgm:prSet>
      <dgm:spPr/>
      <dgm:t>
        <a:bodyPr/>
        <a:lstStyle/>
        <a:p>
          <a:endParaRPr lang="en-CA"/>
        </a:p>
      </dgm:t>
    </dgm:pt>
  </dgm:ptLst>
  <dgm:cxnLst>
    <dgm:cxn modelId="{81BB69EC-2AFB-4621-AA88-75D5C0D2AE4C}" type="presOf" srcId="{A9191F08-50D9-4E89-B0CD-CC621B6278A5}" destId="{E9EB8D20-188A-496D-A623-FB55234DDE11}" srcOrd="0" destOrd="0" presId="urn:microsoft.com/office/officeart/2005/8/layout/pyramid1"/>
    <dgm:cxn modelId="{A00C0F0F-D198-4B88-BF1F-AD4E096F9F4B}" srcId="{DCF13368-EE8E-4664-A9F3-F66B3E640503}" destId="{800861E4-2BF4-49A6-A7BE-B62BFFCB16AB}" srcOrd="0" destOrd="0" parTransId="{CC0A5FA9-C0E7-420E-8326-6E3EBEA2DE2C}" sibTransId="{1BA9A5A6-F4EC-4FAF-B600-1EBB75468954}"/>
    <dgm:cxn modelId="{FE74FE90-26F2-4595-A907-470A775CC5CC}" type="presOf" srcId="{800861E4-2BF4-49A6-A7BE-B62BFFCB16AB}" destId="{5E33985B-13A8-4DE7-808F-752049CCE68D}" srcOrd="0" destOrd="0" presId="urn:microsoft.com/office/officeart/2005/8/layout/pyramid1"/>
    <dgm:cxn modelId="{78D28E17-BE20-425B-B32D-2E938DB98FEB}" type="presOf" srcId="{3CB643D1-B067-47D4-A61E-64B9D53AC44A}" destId="{3380E90C-5675-463E-B548-E1F459CFF05F}" srcOrd="1" destOrd="0" presId="urn:microsoft.com/office/officeart/2005/8/layout/pyramid1"/>
    <dgm:cxn modelId="{5DF57A16-4349-4F92-8C9A-182F8384A5E6}" type="presOf" srcId="{800861E4-2BF4-49A6-A7BE-B62BFFCB16AB}" destId="{8E6CF2DB-C7E4-496B-96A8-161C5732F421}" srcOrd="1" destOrd="0" presId="urn:microsoft.com/office/officeart/2005/8/layout/pyramid1"/>
    <dgm:cxn modelId="{09A32CD2-B575-4AF3-92C9-10471DB5EC32}" srcId="{3CB643D1-B067-47D4-A61E-64B9D53AC44A}" destId="{BC202D3B-0448-4FE9-BC1D-F8FDD1A64346}" srcOrd="0" destOrd="0" parTransId="{2B121E38-6040-44F3-A821-502A95166455}" sibTransId="{1232621A-C9B0-4A40-BDCD-49A0733A845F}"/>
    <dgm:cxn modelId="{49BB4CDD-5F94-42FC-934A-A44DCCE59E2F}" srcId="{74CB98ED-B927-4258-8F1C-7DF3B11FCE65}" destId="{22603B9D-0D30-48D0-8C11-2EE9054482EA}" srcOrd="1" destOrd="0" parTransId="{7BB5EB4D-4D46-4288-858D-0348BDAA8B40}" sibTransId="{EE4A1312-7343-43DA-AECD-3951674A7BFB}"/>
    <dgm:cxn modelId="{27655205-5185-4137-A13D-1BCBBA5ADD33}" type="presOf" srcId="{22603B9D-0D30-48D0-8C11-2EE9054482EA}" destId="{B8259808-CE1F-41D2-9455-C809D806C970}" srcOrd="0" destOrd="0" presId="urn:microsoft.com/office/officeart/2005/8/layout/pyramid1"/>
    <dgm:cxn modelId="{514F408A-A21C-4A4B-A586-4C4DCB3AA733}" srcId="{74CB98ED-B927-4258-8F1C-7DF3B11FCE65}" destId="{3CB643D1-B067-47D4-A61E-64B9D53AC44A}" srcOrd="0" destOrd="0" parTransId="{EE00CC42-1E87-42F3-B3E1-99659B50C4DD}" sibTransId="{E343E180-5693-45D3-ABE8-74FE8FF0D390}"/>
    <dgm:cxn modelId="{23E8C012-FC99-4961-82A5-3814CD7881A7}" type="presOf" srcId="{74CB98ED-B927-4258-8F1C-7DF3B11FCE65}" destId="{10BC5E07-60E5-4E93-AF63-1D8D57E4130A}" srcOrd="0" destOrd="0" presId="urn:microsoft.com/office/officeart/2005/8/layout/pyramid1"/>
    <dgm:cxn modelId="{218A76BC-47BE-49A8-9912-FE9F9B0781DA}" type="presOf" srcId="{BC202D3B-0448-4FE9-BC1D-F8FDD1A64346}" destId="{71310ED3-98D6-4826-AA12-A8174F4B617C}" srcOrd="0" destOrd="0" presId="urn:microsoft.com/office/officeart/2005/8/layout/pyramid1"/>
    <dgm:cxn modelId="{37B35D6C-33C3-44B3-A3B9-187F53D1E39D}" type="presOf" srcId="{A9191F08-50D9-4E89-B0CD-CC621B6278A5}" destId="{E41DFE82-549C-4ED4-9BF9-B455E22BDF2B}" srcOrd="1" destOrd="0" presId="urn:microsoft.com/office/officeart/2005/8/layout/pyramid1"/>
    <dgm:cxn modelId="{545B760C-7487-4E99-8CF3-B9B91440B1C5}" type="presOf" srcId="{3CB643D1-B067-47D4-A61E-64B9D53AC44A}" destId="{D9A3FDC6-D438-41CD-89F9-89C48F2650A6}" srcOrd="0" destOrd="0" presId="urn:microsoft.com/office/officeart/2005/8/layout/pyramid1"/>
    <dgm:cxn modelId="{CF3DB8D9-05D5-40E0-A94F-4385686C0D63}" type="presOf" srcId="{DCF13368-EE8E-4664-A9F3-F66B3E640503}" destId="{48218C7F-587F-4792-9C7D-141AF06E9D9A}" srcOrd="0" destOrd="0" presId="urn:microsoft.com/office/officeart/2005/8/layout/pyramid1"/>
    <dgm:cxn modelId="{178B1830-6C15-410B-87E9-7042CAB92658}" type="presOf" srcId="{22603B9D-0D30-48D0-8C11-2EE9054482EA}" destId="{7836C44D-F25D-4140-8F2F-6544EB96147D}" srcOrd="1" destOrd="0" presId="urn:microsoft.com/office/officeart/2005/8/layout/pyramid1"/>
    <dgm:cxn modelId="{27DF67DA-866B-4C00-A0B6-44AB569539DE}" type="presOf" srcId="{DCF13368-EE8E-4664-A9F3-F66B3E640503}" destId="{260F5A3A-BDB7-4780-A1D6-5FB52EE675CB}" srcOrd="1" destOrd="0" presId="urn:microsoft.com/office/officeart/2005/8/layout/pyramid1"/>
    <dgm:cxn modelId="{02DB608C-FD49-4723-A6BA-454F8ED60B8A}" type="presOf" srcId="{BC202D3B-0448-4FE9-BC1D-F8FDD1A64346}" destId="{EA570B36-2F6A-43E7-9654-8901F465C700}" srcOrd="1" destOrd="0" presId="urn:microsoft.com/office/officeart/2005/8/layout/pyramid1"/>
    <dgm:cxn modelId="{7C5E8DF4-BA8B-4040-919C-55484C115713}" srcId="{22603B9D-0D30-48D0-8C11-2EE9054482EA}" destId="{A9191F08-50D9-4E89-B0CD-CC621B6278A5}" srcOrd="0" destOrd="0" parTransId="{8D3C962B-AF09-497B-B762-66715C718838}" sibTransId="{4BB2A2D7-5648-4358-A263-B30E9E8E3B0D}"/>
    <dgm:cxn modelId="{2587990B-7ABF-41A9-BBD2-AC01641946AA}" srcId="{74CB98ED-B927-4258-8F1C-7DF3B11FCE65}" destId="{DCF13368-EE8E-4664-A9F3-F66B3E640503}" srcOrd="2" destOrd="0" parTransId="{1BB9B039-EE2B-41ED-BC06-64FE204E9BE3}" sibTransId="{06C20249-CA3F-4539-B201-741150B3A410}"/>
    <dgm:cxn modelId="{74CE9696-A1BF-4D56-ACB0-8890DD45998A}" type="presParOf" srcId="{10BC5E07-60E5-4E93-AF63-1D8D57E4130A}" destId="{74B4281D-FFBE-4A22-92FB-C6F830B67C23}" srcOrd="0" destOrd="0" presId="urn:microsoft.com/office/officeart/2005/8/layout/pyramid1"/>
    <dgm:cxn modelId="{FD9D78DE-04F1-4516-BE1D-993CD7E45A09}" type="presParOf" srcId="{74B4281D-FFBE-4A22-92FB-C6F830B67C23}" destId="{71310ED3-98D6-4826-AA12-A8174F4B617C}" srcOrd="0" destOrd="0" presId="urn:microsoft.com/office/officeart/2005/8/layout/pyramid1"/>
    <dgm:cxn modelId="{0C3E0638-0554-43F8-A5B5-40C2ECBB3C08}" type="presParOf" srcId="{74B4281D-FFBE-4A22-92FB-C6F830B67C23}" destId="{EA570B36-2F6A-43E7-9654-8901F465C700}" srcOrd="1" destOrd="0" presId="urn:microsoft.com/office/officeart/2005/8/layout/pyramid1"/>
    <dgm:cxn modelId="{FFC39693-0DD7-4903-8D77-D06B74637A57}" type="presParOf" srcId="{74B4281D-FFBE-4A22-92FB-C6F830B67C23}" destId="{D9A3FDC6-D438-41CD-89F9-89C48F2650A6}" srcOrd="2" destOrd="0" presId="urn:microsoft.com/office/officeart/2005/8/layout/pyramid1"/>
    <dgm:cxn modelId="{CB78344B-8C1B-4121-B72C-8764D1EDAC41}" type="presParOf" srcId="{74B4281D-FFBE-4A22-92FB-C6F830B67C23}" destId="{3380E90C-5675-463E-B548-E1F459CFF05F}" srcOrd="3" destOrd="0" presId="urn:microsoft.com/office/officeart/2005/8/layout/pyramid1"/>
    <dgm:cxn modelId="{5BCE27A6-D247-4FD3-9F94-023A24DDC704}" type="presParOf" srcId="{10BC5E07-60E5-4E93-AF63-1D8D57E4130A}" destId="{0C2066DE-9DDC-45C2-A8B2-715611EA5C3C}" srcOrd="1" destOrd="0" presId="urn:microsoft.com/office/officeart/2005/8/layout/pyramid1"/>
    <dgm:cxn modelId="{D8315C1D-FD1E-41A7-9486-5DA9BE894C10}" type="presParOf" srcId="{0C2066DE-9DDC-45C2-A8B2-715611EA5C3C}" destId="{E9EB8D20-188A-496D-A623-FB55234DDE11}" srcOrd="0" destOrd="0" presId="urn:microsoft.com/office/officeart/2005/8/layout/pyramid1"/>
    <dgm:cxn modelId="{0BD33CA7-551A-4DFB-BE9F-3CF40BC56998}" type="presParOf" srcId="{0C2066DE-9DDC-45C2-A8B2-715611EA5C3C}" destId="{E41DFE82-549C-4ED4-9BF9-B455E22BDF2B}" srcOrd="1" destOrd="0" presId="urn:microsoft.com/office/officeart/2005/8/layout/pyramid1"/>
    <dgm:cxn modelId="{31EFE8C1-6C86-4BF4-BA02-8F29516776DC}" type="presParOf" srcId="{0C2066DE-9DDC-45C2-A8B2-715611EA5C3C}" destId="{B8259808-CE1F-41D2-9455-C809D806C970}" srcOrd="2" destOrd="0" presId="urn:microsoft.com/office/officeart/2005/8/layout/pyramid1"/>
    <dgm:cxn modelId="{922D56D3-7C02-42DB-A2E1-370E51F8FF94}" type="presParOf" srcId="{0C2066DE-9DDC-45C2-A8B2-715611EA5C3C}" destId="{7836C44D-F25D-4140-8F2F-6544EB96147D}" srcOrd="3" destOrd="0" presId="urn:microsoft.com/office/officeart/2005/8/layout/pyramid1"/>
    <dgm:cxn modelId="{E3D74B8A-C763-40AB-A40B-3CDAE0E7A887}" type="presParOf" srcId="{10BC5E07-60E5-4E93-AF63-1D8D57E4130A}" destId="{FFB7760A-B2A7-4D8F-8C0E-7385ADF5B88D}" srcOrd="2" destOrd="0" presId="urn:microsoft.com/office/officeart/2005/8/layout/pyramid1"/>
    <dgm:cxn modelId="{D4E476D9-C326-44E2-B23B-024E4602290F}" type="presParOf" srcId="{FFB7760A-B2A7-4D8F-8C0E-7385ADF5B88D}" destId="{5E33985B-13A8-4DE7-808F-752049CCE68D}" srcOrd="0" destOrd="0" presId="urn:microsoft.com/office/officeart/2005/8/layout/pyramid1"/>
    <dgm:cxn modelId="{ACC3E13E-D9C6-437F-80F9-FC7FB1B1B1DC}" type="presParOf" srcId="{FFB7760A-B2A7-4D8F-8C0E-7385ADF5B88D}" destId="{8E6CF2DB-C7E4-496B-96A8-161C5732F421}" srcOrd="1" destOrd="0" presId="urn:microsoft.com/office/officeart/2005/8/layout/pyramid1"/>
    <dgm:cxn modelId="{8347B49B-8CF3-4180-BC50-86C2BCAAA5BE}" type="presParOf" srcId="{FFB7760A-B2A7-4D8F-8C0E-7385ADF5B88D}" destId="{48218C7F-587F-4792-9C7D-141AF06E9D9A}" srcOrd="2" destOrd="0" presId="urn:microsoft.com/office/officeart/2005/8/layout/pyramid1"/>
    <dgm:cxn modelId="{35909B7B-00BA-4223-A39B-30F5DECEDC92}" type="presParOf" srcId="{FFB7760A-B2A7-4D8F-8C0E-7385ADF5B88D}" destId="{260F5A3A-BDB7-4780-A1D6-5FB52EE675CB}"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10ED3-98D6-4826-AA12-A8174F4B617C}">
      <dsp:nvSpPr>
        <dsp:cNvPr id="0" name=""/>
        <dsp:cNvSpPr/>
      </dsp:nvSpPr>
      <dsp:spPr>
        <a:xfrm rot="10800000">
          <a:off x="2072640" y="0"/>
          <a:ext cx="4023360" cy="1354666"/>
        </a:xfrm>
        <a:prstGeom prst="nonIsoscelesTrapezoid">
          <a:avLst>
            <a:gd name="adj1" fmla="val 0"/>
            <a:gd name="adj2" fmla="val 51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Times New Roman" panose="02020603050405020304" pitchFamily="18" charset="0"/>
              <a:cs typeface="Times New Roman" panose="02020603050405020304" pitchFamily="18" charset="0"/>
            </a:rPr>
            <a:t>Working on a larger dataset with more samples </a:t>
          </a:r>
          <a:r>
            <a:rPr lang="en-US" sz="1800" b="0" i="0" kern="1200" dirty="0" smtClean="0">
              <a:solidFill>
                <a:srgbClr val="1F2328"/>
              </a:solidFill>
              <a:effectLst/>
              <a:latin typeface="Times New Roman" panose="02020603050405020304" pitchFamily="18" charset="0"/>
              <a:cs typeface="Times New Roman" panose="02020603050405020304" pitchFamily="18" charset="0"/>
            </a:rPr>
            <a:t>can </a:t>
          </a:r>
          <a:r>
            <a:rPr lang="en-US" sz="1800" b="0" i="0" kern="1200" dirty="0" smtClean="0">
              <a:solidFill>
                <a:srgbClr val="1F2328"/>
              </a:solidFill>
              <a:effectLst/>
              <a:latin typeface="Times New Roman" panose="02020603050405020304" pitchFamily="18" charset="0"/>
              <a:cs typeface="Times New Roman" panose="02020603050405020304" pitchFamily="18" charset="0"/>
            </a:rPr>
            <a:t>help to </a:t>
          </a:r>
          <a:r>
            <a:rPr lang="en-US" sz="1800" b="0" i="0" kern="1200" dirty="0" smtClean="0">
              <a:solidFill>
                <a:srgbClr val="1F2328"/>
              </a:solidFill>
              <a:effectLst/>
              <a:latin typeface="Times New Roman" panose="02020603050405020304" pitchFamily="18" charset="0"/>
              <a:cs typeface="Times New Roman" panose="02020603050405020304" pitchFamily="18" charset="0"/>
            </a:rPr>
            <a:t>improve the accuracy of models and provide more robust results.</a:t>
          </a:r>
          <a:endParaRPr lang="en-CA" sz="1800" kern="1200" dirty="0">
            <a:latin typeface="Times New Roman" panose="02020603050405020304" pitchFamily="18" charset="0"/>
            <a:cs typeface="Times New Roman" panose="02020603050405020304" pitchFamily="18" charset="0"/>
          </a:endParaRPr>
        </a:p>
      </dsp:txBody>
      <dsp:txXfrm rot="10800000">
        <a:off x="2763520" y="0"/>
        <a:ext cx="3332480" cy="1354666"/>
      </dsp:txXfrm>
    </dsp:sp>
    <dsp:sp modelId="{D9A3FDC6-D438-41CD-89F9-89C48F2650A6}">
      <dsp:nvSpPr>
        <dsp:cNvPr id="0" name=""/>
        <dsp:cNvSpPr/>
      </dsp:nvSpPr>
      <dsp:spPr>
        <a:xfrm>
          <a:off x="1381760" y="0"/>
          <a:ext cx="1381760" cy="1354666"/>
        </a:xfrm>
        <a:prstGeom prst="trapezoid">
          <a:avLst>
            <a:gd name="adj" fmla="val 51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1</a:t>
          </a:r>
          <a:endParaRPr lang="en-CA" sz="6500" kern="1200" dirty="0"/>
        </a:p>
      </dsp:txBody>
      <dsp:txXfrm>
        <a:off x="1381760" y="0"/>
        <a:ext cx="1381760" cy="1354666"/>
      </dsp:txXfrm>
    </dsp:sp>
    <dsp:sp modelId="{E9EB8D20-188A-496D-A623-FB55234DDE11}">
      <dsp:nvSpPr>
        <dsp:cNvPr id="0" name=""/>
        <dsp:cNvSpPr/>
      </dsp:nvSpPr>
      <dsp:spPr>
        <a:xfrm rot="10800000">
          <a:off x="2763520" y="1354666"/>
          <a:ext cx="3332480" cy="1354666"/>
        </a:xfrm>
        <a:prstGeom prst="nonIsoscelesTrapezoid">
          <a:avLst>
            <a:gd name="adj1" fmla="val 0"/>
            <a:gd name="adj2" fmla="val 51000"/>
          </a:avLst>
        </a:prstGeom>
        <a:solidFill>
          <a:schemeClr val="lt1">
            <a:alpha val="90000"/>
            <a:hueOff val="0"/>
            <a:satOff val="0"/>
            <a:lumOff val="0"/>
            <a:alphaOff val="0"/>
          </a:schemeClr>
        </a:solidFill>
        <a:ln w="6350" cap="flat" cmpd="sng" algn="ctr">
          <a:solidFill>
            <a:schemeClr val="accent5">
              <a:hueOff val="-3676672"/>
              <a:satOff val="-5114"/>
              <a:lumOff val="-1961"/>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0" i="0" kern="1200" dirty="0" smtClean="0">
              <a:effectLst/>
              <a:latin typeface="Times New Roman" panose="02020603050405020304" pitchFamily="18" charset="0"/>
              <a:cs typeface="Times New Roman" panose="02020603050405020304" pitchFamily="18" charset="0"/>
            </a:rPr>
            <a:t>Other models or variations of these models that could be worth exploring.</a:t>
          </a:r>
          <a:endParaRPr lang="en-CA" sz="1800" kern="1200" dirty="0">
            <a:latin typeface="Times New Roman" panose="02020603050405020304" pitchFamily="18" charset="0"/>
            <a:cs typeface="Times New Roman" panose="02020603050405020304" pitchFamily="18" charset="0"/>
          </a:endParaRPr>
        </a:p>
      </dsp:txBody>
      <dsp:txXfrm rot="10800000">
        <a:off x="3454400" y="1354666"/>
        <a:ext cx="2641600" cy="1354666"/>
      </dsp:txXfrm>
    </dsp:sp>
    <dsp:sp modelId="{B8259808-CE1F-41D2-9455-C809D806C970}">
      <dsp:nvSpPr>
        <dsp:cNvPr id="0" name=""/>
        <dsp:cNvSpPr/>
      </dsp:nvSpPr>
      <dsp:spPr>
        <a:xfrm>
          <a:off x="690880" y="1354666"/>
          <a:ext cx="2763520" cy="1354666"/>
        </a:xfrm>
        <a:prstGeom prst="trapezoid">
          <a:avLst>
            <a:gd name="adj" fmla="val 51000"/>
          </a:avLst>
        </a:prstGeom>
        <a:gradFill rotWithShape="0">
          <a:gsLst>
            <a:gs pos="0">
              <a:schemeClr val="accent5">
                <a:hueOff val="-3676672"/>
                <a:satOff val="-5114"/>
                <a:lumOff val="-1961"/>
                <a:alphaOff val="0"/>
                <a:satMod val="103000"/>
                <a:lumMod val="102000"/>
                <a:tint val="94000"/>
              </a:schemeClr>
            </a:gs>
            <a:gs pos="50000">
              <a:schemeClr val="accent5">
                <a:hueOff val="-3676672"/>
                <a:satOff val="-5114"/>
                <a:lumOff val="-1961"/>
                <a:alphaOff val="0"/>
                <a:satMod val="110000"/>
                <a:lumMod val="100000"/>
                <a:shade val="100000"/>
              </a:schemeClr>
            </a:gs>
            <a:gs pos="100000">
              <a:schemeClr val="accent5">
                <a:hueOff val="-3676672"/>
                <a:satOff val="-5114"/>
                <a:lumOff val="-196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2</a:t>
          </a:r>
          <a:endParaRPr lang="en-CA" sz="6500" kern="1200" dirty="0"/>
        </a:p>
      </dsp:txBody>
      <dsp:txXfrm>
        <a:off x="1174496" y="1354666"/>
        <a:ext cx="1796288" cy="1354666"/>
      </dsp:txXfrm>
    </dsp:sp>
    <dsp:sp modelId="{5E33985B-13A8-4DE7-808F-752049CCE68D}">
      <dsp:nvSpPr>
        <dsp:cNvPr id="0" name=""/>
        <dsp:cNvSpPr/>
      </dsp:nvSpPr>
      <dsp:spPr>
        <a:xfrm rot="10800000">
          <a:off x="3454400" y="2709333"/>
          <a:ext cx="2641600" cy="1354666"/>
        </a:xfrm>
        <a:prstGeom prst="nonIsoscelesTrapezoid">
          <a:avLst>
            <a:gd name="adj1" fmla="val 0"/>
            <a:gd name="adj2" fmla="val 51000"/>
          </a:avLst>
        </a:prstGeom>
        <a:solidFill>
          <a:schemeClr val="lt1">
            <a:alpha val="90000"/>
            <a:hueOff val="0"/>
            <a:satOff val="0"/>
            <a:lumOff val="0"/>
            <a:alphaOff val="0"/>
          </a:schemeClr>
        </a:solidFill>
        <a:ln w="6350" cap="flat" cmpd="sng" algn="ctr">
          <a:solidFill>
            <a:schemeClr val="accent5">
              <a:hueOff val="-7353344"/>
              <a:satOff val="-10228"/>
              <a:lumOff val="-3922"/>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smtClean="0">
              <a:latin typeface="Times New Roman" panose="02020603050405020304" pitchFamily="18" charset="0"/>
              <a:cs typeface="Times New Roman" panose="02020603050405020304" pitchFamily="18" charset="0"/>
            </a:rPr>
            <a:t>Further </a:t>
          </a:r>
          <a:r>
            <a:rPr lang="en-US" sz="1800" b="0" i="0" kern="1200" dirty="0" smtClean="0">
              <a:effectLst/>
              <a:latin typeface="Times New Roman" panose="02020603050405020304" pitchFamily="18" charset="0"/>
              <a:cs typeface="Times New Roman" panose="02020603050405020304" pitchFamily="18" charset="0"/>
            </a:rPr>
            <a:t>tuning of </a:t>
          </a:r>
          <a:r>
            <a:rPr lang="en-US" sz="1800" b="0" i="0" kern="1200" dirty="0" err="1" smtClean="0">
              <a:effectLst/>
              <a:latin typeface="Times New Roman" panose="02020603050405020304" pitchFamily="18" charset="0"/>
              <a:cs typeface="Times New Roman" panose="02020603050405020304" pitchFamily="18" charset="0"/>
            </a:rPr>
            <a:t>hyperparameters</a:t>
          </a:r>
          <a:r>
            <a:rPr lang="en-US" sz="1800" b="0" i="0" kern="1200" dirty="0" smtClean="0">
              <a:effectLst/>
              <a:latin typeface="Times New Roman" panose="02020603050405020304" pitchFamily="18" charset="0"/>
              <a:cs typeface="Times New Roman" panose="02020603050405020304" pitchFamily="18" charset="0"/>
            </a:rPr>
            <a:t> may be required.</a:t>
          </a:r>
          <a:endParaRPr lang="en-CA" sz="1800" kern="1200" dirty="0">
            <a:latin typeface="Times New Roman" panose="02020603050405020304" pitchFamily="18" charset="0"/>
            <a:cs typeface="Times New Roman" panose="02020603050405020304" pitchFamily="18" charset="0"/>
          </a:endParaRPr>
        </a:p>
      </dsp:txBody>
      <dsp:txXfrm rot="10800000">
        <a:off x="4145280" y="2709333"/>
        <a:ext cx="1950720" cy="1354666"/>
      </dsp:txXfrm>
    </dsp:sp>
    <dsp:sp modelId="{48218C7F-587F-4792-9C7D-141AF06E9D9A}">
      <dsp:nvSpPr>
        <dsp:cNvPr id="0" name=""/>
        <dsp:cNvSpPr/>
      </dsp:nvSpPr>
      <dsp:spPr>
        <a:xfrm>
          <a:off x="0" y="2709333"/>
          <a:ext cx="4145280" cy="1354666"/>
        </a:xfrm>
        <a:prstGeom prst="trapezoid">
          <a:avLst>
            <a:gd name="adj" fmla="val 51000"/>
          </a:avLst>
        </a:prstGeom>
        <a:gradFill rotWithShape="0">
          <a:gsLst>
            <a:gs pos="0">
              <a:schemeClr val="accent5">
                <a:hueOff val="-7353344"/>
                <a:satOff val="-10228"/>
                <a:lumOff val="-3922"/>
                <a:alphaOff val="0"/>
                <a:satMod val="103000"/>
                <a:lumMod val="102000"/>
                <a:tint val="94000"/>
              </a:schemeClr>
            </a:gs>
            <a:gs pos="50000">
              <a:schemeClr val="accent5">
                <a:hueOff val="-7353344"/>
                <a:satOff val="-10228"/>
                <a:lumOff val="-3922"/>
                <a:alphaOff val="0"/>
                <a:satMod val="110000"/>
                <a:lumMod val="100000"/>
                <a:shade val="100000"/>
              </a:schemeClr>
            </a:gs>
            <a:gs pos="100000">
              <a:schemeClr val="accent5">
                <a:hueOff val="-7353344"/>
                <a:satOff val="-10228"/>
                <a:lumOff val="-392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3</a:t>
          </a:r>
          <a:endParaRPr lang="en-CA" sz="6500" kern="1200" dirty="0"/>
        </a:p>
      </dsp:txBody>
      <dsp:txXfrm>
        <a:off x="725423" y="2709333"/>
        <a:ext cx="2694432" cy="1354666"/>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2023-07-24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2023-07-24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486394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CA"/>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F6F5957B-2F96-4C64-A06A-64ED9AE39537}" type="datetime4">
              <a:rPr lang="en-US" smtClean="0"/>
              <a:t>July 24, 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3584560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93EC3397-EB2C-4237-BD70-D8E6E00DA5B5}" type="datetime4">
              <a:rPr lang="en-US" smtClean="0"/>
              <a:t>July 24, 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1488723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39C02A4-9567-450B-81D9-28572B04DBE4}" type="datetime4">
              <a:rPr lang="en-US" smtClean="0"/>
              <a:t>July 24, 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24060054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19879543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AF2F6812-0EB0-40BB-AEE2-2DCF642B9F34}" type="datetime4">
              <a:rPr lang="en-US" smtClean="0"/>
              <a:t>July 24, 2023</a:t>
            </a:fld>
            <a:r>
              <a:rPr lang="en-CA" smtClean="0"/>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185043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E51C2C1-59FC-4249-B4DD-C2215C217653}" type="datetime4">
              <a:rPr lang="en-US" smtClean="0"/>
              <a:t>July 24, 2023</a:t>
            </a:fld>
            <a:r>
              <a:rPr lang="en-CA" smtClean="0"/>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974484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A5F329C4-E277-4D17-BFA0-F31735F3B644}" type="datetime4">
              <a:rPr lang="en-US" smtClean="0"/>
              <a:t>July 24, 2023</a:t>
            </a:fld>
            <a:r>
              <a:rPr lang="en-CA" smtClean="0"/>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8034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904E6200-B94C-4AAF-91E0-A6A4D753C193}" type="datetime4">
              <a:rPr lang="en-US" smtClean="0"/>
              <a:t>July 24, 2023</a:t>
            </a:fld>
            <a:r>
              <a:rPr lang="en-CA" smtClean="0"/>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237953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8176D812-122B-41BE-8871-95CD724F78FF}" type="datetime4">
              <a:rPr lang="en-US" smtClean="0"/>
              <a:t>July 24, 2023</a:t>
            </a:fld>
            <a:r>
              <a:rPr lang="en-CA" smtClean="0"/>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51252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xmlns=""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750D84BC-4816-47D1-9681-47CBB122E9D8}" type="datetime4">
              <a:rPr lang="en-US" smtClean="0"/>
              <a:t>July 24, 2023</a:t>
            </a:fld>
            <a:r>
              <a:rPr lang="en-CA" smtClean="0"/>
              <a:t>     </a:t>
            </a:r>
            <a:r>
              <a:rPr lang="en-CA" dirty="0"/>
              <a:t>|</a:t>
            </a:r>
            <a:endParaRPr lang="en-US" dirty="0"/>
          </a:p>
        </p:txBody>
      </p:sp>
      <p:sp>
        <p:nvSpPr>
          <p:cNvPr id="5" name="Slide Number Placeholder 5">
            <a:extLst>
              <a:ext uri="{FF2B5EF4-FFF2-40B4-BE49-F238E27FC236}">
                <a16:creationId xmlns:a16="http://schemas.microsoft.com/office/drawing/2014/main" xmlns=""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60598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7C57EA19-5162-44DF-B05C-B4F6C77530F5}" type="datetime4">
              <a:rPr lang="en-US" smtClean="0"/>
              <a:t>July 24, 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30903185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xmlns=""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7B4A0A9B-1992-45D2-BBDF-3414140A6EF3}" type="datetime4">
              <a:rPr lang="en-US" smtClean="0"/>
              <a:t>July 24, 2023</a:t>
            </a:fld>
            <a:r>
              <a:rPr lang="en-CA" smtClean="0"/>
              <a:t>     </a:t>
            </a:r>
            <a:r>
              <a:rPr lang="en-CA"/>
              <a:t>|</a:t>
            </a:r>
            <a:endParaRPr lang="en-US" dirty="0"/>
          </a:p>
        </p:txBody>
      </p:sp>
      <p:sp>
        <p:nvSpPr>
          <p:cNvPr id="5" name="Slide Number Placeholder 5">
            <a:extLst>
              <a:ext uri="{FF2B5EF4-FFF2-40B4-BE49-F238E27FC236}">
                <a16:creationId xmlns:a16="http://schemas.microsoft.com/office/drawing/2014/main" xmlns=""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xmlns=""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783B7259-6015-4C5C-B041-0296950049C4}" type="datetime4">
              <a:rPr lang="en-US" smtClean="0"/>
              <a:t>July 24, 2023</a:t>
            </a:fld>
            <a:r>
              <a:rPr lang="en-CA" smtClean="0"/>
              <a:t>     </a:t>
            </a:r>
            <a:r>
              <a:rPr lang="en-CA"/>
              <a:t>|</a:t>
            </a:r>
            <a:endParaRPr lang="en-US" dirty="0"/>
          </a:p>
        </p:txBody>
      </p:sp>
      <p:sp>
        <p:nvSpPr>
          <p:cNvPr id="5" name="Slide Number Placeholder 5">
            <a:extLst>
              <a:ext uri="{FF2B5EF4-FFF2-40B4-BE49-F238E27FC236}">
                <a16:creationId xmlns:a16="http://schemas.microsoft.com/office/drawing/2014/main" xmlns=""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CA"/>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9595BB-3F56-4DE6-A46B-493CAF7BE676}" type="datetime4">
              <a:rPr lang="en-US" smtClean="0"/>
              <a:t>July 24, 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32119143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xmlns=""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918C7FFB-86CA-4F1E-9162-7A9DC43D9ADC}" type="datetime4">
              <a:rPr lang="en-US" smtClean="0"/>
              <a:t>July 24, 2023</a:t>
            </a:fld>
            <a:r>
              <a:rPr lang="en-CA" smtClean="0"/>
              <a:t>     </a:t>
            </a:r>
            <a:r>
              <a:rPr lang="en-CA"/>
              <a:t>|</a:t>
            </a:r>
            <a:endParaRPr lang="en-US" dirty="0"/>
          </a:p>
        </p:txBody>
      </p:sp>
      <p:sp>
        <p:nvSpPr>
          <p:cNvPr id="5" name="Slide Number Placeholder 5">
            <a:extLst>
              <a:ext uri="{FF2B5EF4-FFF2-40B4-BE49-F238E27FC236}">
                <a16:creationId xmlns:a16="http://schemas.microsoft.com/office/drawing/2014/main" xmlns=""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xmlns=""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E6B63566-1FCC-46B2-927E-8A67EE5E43BF}" type="datetime4">
              <a:rPr lang="en-US" smtClean="0"/>
              <a:t>July 24, 2023</a:t>
            </a:fld>
            <a:r>
              <a:rPr lang="en-CA" smtClean="0"/>
              <a:t>     </a:t>
            </a:r>
            <a:r>
              <a:rPr lang="en-CA" dirty="0"/>
              <a:t>|</a:t>
            </a:r>
            <a:endParaRPr lang="en-US" dirty="0"/>
          </a:p>
        </p:txBody>
      </p:sp>
      <p:sp>
        <p:nvSpPr>
          <p:cNvPr id="3" name="Slide Number Placeholder 5">
            <a:extLst>
              <a:ext uri="{FF2B5EF4-FFF2-40B4-BE49-F238E27FC236}">
                <a16:creationId xmlns:a16="http://schemas.microsoft.com/office/drawing/2014/main" xmlns=""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xmlns=""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E91C37CA-5423-4EDA-86D6-14E833785C1B}" type="datetime4">
              <a:rPr lang="en-US" smtClean="0"/>
              <a:t>July 24, 2023</a:t>
            </a:fld>
            <a:r>
              <a:rPr lang="en-CA" smtClean="0"/>
              <a:t>     </a:t>
            </a:r>
            <a:r>
              <a:rPr lang="en-CA" dirty="0"/>
              <a:t>|</a:t>
            </a:r>
            <a:endParaRPr lang="en-US" dirty="0"/>
          </a:p>
        </p:txBody>
      </p:sp>
      <p:sp>
        <p:nvSpPr>
          <p:cNvPr id="5" name="Slide Number Placeholder 5">
            <a:extLst>
              <a:ext uri="{FF2B5EF4-FFF2-40B4-BE49-F238E27FC236}">
                <a16:creationId xmlns:a16="http://schemas.microsoft.com/office/drawing/2014/main" xmlns=""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F17C318C-A253-43C5-A3C6-B730748EEE03}" type="datetime4">
              <a:rPr lang="en-US" smtClean="0"/>
              <a:t>July 24, 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3217489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FB421726-8564-4FAF-AB43-405354F7076F}" type="datetime4">
              <a:rPr lang="en-US" smtClean="0"/>
              <a:t>July 24, 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3810579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F746FD9F-EB93-454E-9814-32A1E395D703}" type="datetime4">
              <a:rPr lang="en-US" smtClean="0"/>
              <a:t>July 24, 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1058083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074F0A-3DCC-472C-9B61-2FC67CAAA8FD}" type="datetime4">
              <a:rPr lang="en-US" smtClean="0"/>
              <a:t>July 24, 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985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CA"/>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EBBA16-69EC-4951-A0E9-81C10D0C6FED}" type="datetime4">
              <a:rPr lang="en-US" smtClean="0"/>
              <a:t>July 24, 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2695491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CA"/>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29123A-A618-4FDF-8D1E-4F4BD062E834}" type="datetime4">
              <a:rPr lang="en-US" smtClean="0"/>
              <a:t>July 24, 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15325501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FA4A2FA-51F1-4DBB-B0F5-9EA029E77518}" type="datetime4">
              <a:rPr lang="en-US" smtClean="0"/>
              <a:t>July 24, 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10055623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649" r:id="rId19"/>
    <p:sldLayoutId id="2147483650" r:id="rId20"/>
    <p:sldLayoutId id="2147483664" r:id="rId21"/>
    <p:sldLayoutId id="2147483666" r:id="rId22"/>
    <p:sldLayoutId id="2147483667" r:id="rId23"/>
    <p:sldLayoutId id="2147483669" r:id="rId24"/>
    <p:sldLayoutId id="2147483671" r:id="rId25"/>
    <p:sldLayoutId id="2147483673" r:id="rId26"/>
    <p:sldLayoutId id="2147483674" r:id="rId27"/>
    <p:sldLayoutId id="2147483660" r:id="rId28"/>
    <p:sldLayoutId id="2147483676" r:id="rId29"/>
    <p:sldLayoutId id="2147483678" r:id="rId30"/>
    <p:sldLayoutId id="2147483680" r:id="rId31"/>
    <p:sldLayoutId id="2147483661" r:id="rId32"/>
    <p:sldLayoutId id="2147483662" r:id="rId33"/>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png"/><Relationship Id="rId1" Type="http://schemas.openxmlformats.org/officeDocument/2006/relationships/slideLayout" Target="../slideLayouts/slideLayout1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8" Type="http://schemas.openxmlformats.org/officeDocument/2006/relationships/hyperlink" Target="https://www.turing.com/kb/data-normalization-with-python-scikit-learn-tips-tricks-for-data-science" TargetMode="External"/><Relationship Id="rId3" Type="http://schemas.openxmlformats.org/officeDocument/2006/relationships/hyperlink" Target="https://www.analyticsvidhya.com/blog/2022/02/k-fold-cross-validation-technique-and-its-essentials/" TargetMode="External"/><Relationship Id="rId7" Type="http://schemas.openxmlformats.org/officeDocument/2006/relationships/hyperlink" Target="https://pro.arcgis.com/en/pro-app/latest/tool-reference/geoai/how-decision-treeclassification-and-regression-works.ht" TargetMode="External"/><Relationship Id="rId2" Type="http://schemas.openxmlformats.org/officeDocument/2006/relationships/hyperlink" Target="https://www.kaggle.com/datasets/yasserh/housing-prices-dataset" TargetMode="External"/><Relationship Id="rId1" Type="http://schemas.openxmlformats.org/officeDocument/2006/relationships/slideLayout" Target="../slideLayouts/slideLayout18.xml"/><Relationship Id="rId6" Type="http://schemas.openxmlformats.org/officeDocument/2006/relationships/hyperlink" Target="https://pro.arcgis.com/en/pro-app/latest/tool%02reference/geoai/how-linear-regression-works.htm" TargetMode="External"/><Relationship Id="rId5" Type="http://schemas.openxmlformats.org/officeDocument/2006/relationships/hyperlink" Target="https://www.analyticsvidhya.com/blog/2020/10/feature%02selection-techniques-in-machine-learning/" TargetMode="External"/><Relationship Id="rId4" Type="http://schemas.openxmlformats.org/officeDocument/2006/relationships/hyperlink" Target="https://doi.org/10.1155/2021/7678931" TargetMode="External"/><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0.png"/><Relationship Id="rId7" Type="http://schemas.openxmlformats.org/officeDocument/2006/relationships/diagramQuickStyle" Target="../diagrams/quickStyle1.xml"/><Relationship Id="rId2"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1.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397" y="396621"/>
            <a:ext cx="3442147" cy="2981242"/>
          </a:xfrm>
        </p:spPr>
        <p:txBody>
          <a:bodyPr/>
          <a:lstStyle/>
          <a:p>
            <a:pPr>
              <a:lnSpc>
                <a:spcPct val="150000"/>
              </a:lnSpc>
            </a:pPr>
            <a:r>
              <a:rPr lang="en-US" sz="2400" b="1" smtClean="0">
                <a:latin typeface="Times New Roman" panose="02020603050405020304" pitchFamily="18" charset="0"/>
                <a:ea typeface="Cambria" panose="02040503050406030204" pitchFamily="18" charset="0"/>
                <a:cs typeface="Times New Roman" panose="02020603050405020304" pitchFamily="18" charset="0"/>
              </a:rPr>
              <a:t>Prediction of Housing Prices in Boston </a:t>
            </a:r>
            <a:r>
              <a:rPr lang="en-CA" sz="2400" b="1" smtClean="0">
                <a:latin typeface="Times New Roman" panose="02020603050405020304" pitchFamily="18" charset="0"/>
                <a:ea typeface="Cambria" panose="02040503050406030204" pitchFamily="18" charset="0"/>
                <a:cs typeface="Times New Roman" panose="02020603050405020304" pitchFamily="18" charset="0"/>
              </a:rPr>
              <a:t>Using Machine Learning Algorithms </a:t>
            </a:r>
            <a:endParaRPr lang="en-US" sz="2400" b="1"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3" name="Subtitle 2"/>
          <p:cNvSpPr>
            <a:spLocks noGrp="1"/>
          </p:cNvSpPr>
          <p:nvPr>
            <p:ph type="subTitle" idx="1"/>
          </p:nvPr>
        </p:nvSpPr>
        <p:spPr>
          <a:xfrm>
            <a:off x="82446" y="3252866"/>
            <a:ext cx="3762531" cy="1266668"/>
          </a:xfrm>
        </p:spPr>
        <p:txBody>
          <a:bodyPr/>
          <a:lstStyle/>
          <a:p>
            <a:r>
              <a:rPr lang="en-US" sz="1600" smtClean="0">
                <a:latin typeface="Times New Roman" panose="02020603050405020304" pitchFamily="18" charset="0"/>
                <a:ea typeface="Cambria" panose="02040503050406030204" pitchFamily="18" charset="0"/>
                <a:cs typeface="Times New Roman" panose="02020603050405020304" pitchFamily="18" charset="0"/>
              </a:rPr>
              <a:t>Rabia Danish </a:t>
            </a:r>
            <a:br>
              <a:rPr lang="en-US" sz="1600" smtClean="0">
                <a:latin typeface="Times New Roman" panose="02020603050405020304" pitchFamily="18" charset="0"/>
                <a:ea typeface="Cambria" panose="02040503050406030204" pitchFamily="18" charset="0"/>
                <a:cs typeface="Times New Roman" panose="02020603050405020304" pitchFamily="18" charset="0"/>
              </a:rPr>
            </a:br>
            <a:r>
              <a:rPr lang="en-US" sz="1600" smtClean="0">
                <a:latin typeface="Times New Roman" panose="02020603050405020304" pitchFamily="18" charset="0"/>
                <a:ea typeface="Cambria" panose="02040503050406030204" pitchFamily="18" charset="0"/>
                <a:cs typeface="Times New Roman" panose="02020603050405020304" pitchFamily="18" charset="0"/>
              </a:rPr>
              <a:t>Student Number: 501210698 </a:t>
            </a:r>
            <a:br>
              <a:rPr lang="en-US" sz="1600" smtClean="0">
                <a:latin typeface="Times New Roman" panose="02020603050405020304" pitchFamily="18" charset="0"/>
                <a:ea typeface="Cambria" panose="02040503050406030204" pitchFamily="18" charset="0"/>
                <a:cs typeface="Times New Roman" panose="02020603050405020304" pitchFamily="18" charset="0"/>
              </a:rPr>
            </a:br>
            <a:r>
              <a:rPr lang="en-US" sz="1600" smtClean="0">
                <a:latin typeface="Times New Roman" panose="02020603050405020304" pitchFamily="18" charset="0"/>
                <a:ea typeface="Cambria" panose="02040503050406030204" pitchFamily="18" charset="0"/>
                <a:cs typeface="Times New Roman" panose="02020603050405020304" pitchFamily="18" charset="0"/>
              </a:rPr>
              <a:t>Supervisor’s Name: Professor Dr. Ceni Babaoglu </a:t>
            </a:r>
            <a:br>
              <a:rPr lang="en-US" sz="1600" smtClean="0">
                <a:latin typeface="Times New Roman" panose="02020603050405020304" pitchFamily="18" charset="0"/>
                <a:ea typeface="Cambria" panose="02040503050406030204" pitchFamily="18" charset="0"/>
                <a:cs typeface="Times New Roman" panose="02020603050405020304" pitchFamily="18" charset="0"/>
              </a:rPr>
            </a:br>
            <a:r>
              <a:rPr lang="en-US" sz="1600" smtClean="0">
                <a:latin typeface="Times New Roman" panose="02020603050405020304" pitchFamily="18" charset="0"/>
                <a:ea typeface="Cambria" panose="02040503050406030204" pitchFamily="18" charset="0"/>
                <a:cs typeface="Times New Roman" panose="02020603050405020304" pitchFamily="18" charset="0"/>
              </a:rPr>
              <a:t>Date of submission: 24th July 2023 </a:t>
            </a:r>
            <a:endParaRPr lang="en-US" sz="1600"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D090F157-83B2-DC2C-996C-8DC2C053768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02607" y="5624424"/>
            <a:ext cx="2026525" cy="910626"/>
          </a:xfrm>
          <a:prstGeom prst="rect">
            <a:avLst/>
          </a:prstGeom>
        </p:spPr>
      </p:pic>
    </p:spTree>
    <p:extLst>
      <p:ext uri="{BB962C8B-B14F-4D97-AF65-F5344CB8AC3E}">
        <p14:creationId xmlns:p14="http://schemas.microsoft.com/office/powerpoint/2010/main" val="769146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1F624CFB-5D07-4197-B5F2-3D9EC50EF1CE}"/>
              </a:ext>
            </a:extLst>
          </p:cNvPr>
          <p:cNvSpPr>
            <a:spLocks noGrp="1"/>
          </p:cNvSpPr>
          <p:nvPr>
            <p:ph type="sldNum" sz="quarter" idx="4"/>
          </p:nvPr>
        </p:nvSpPr>
        <p:spPr/>
        <p:txBody>
          <a:bodyPr/>
          <a:lstStyle/>
          <a:p>
            <a:fld id="{E9E0D846-2D6A-8643-B2BF-83884A821236}" type="slidenum">
              <a:rPr lang="en-US" smtClean="0"/>
              <a:pPr/>
              <a:t>10</a:t>
            </a:fld>
            <a:endParaRPr lang="en-US" dirty="0"/>
          </a:p>
        </p:txBody>
      </p:sp>
      <p:pic>
        <p:nvPicPr>
          <p:cNvPr id="6" name="Picture 5"/>
          <p:cNvPicPr>
            <a:picLocks noChangeAspect="1"/>
          </p:cNvPicPr>
          <p:nvPr/>
        </p:nvPicPr>
        <p:blipFill>
          <a:blip r:embed="rId2"/>
          <a:stretch>
            <a:fillRect/>
          </a:stretch>
        </p:blipFill>
        <p:spPr>
          <a:xfrm>
            <a:off x="2242648" y="130937"/>
            <a:ext cx="6729043" cy="5906012"/>
          </a:xfrm>
          <a:prstGeom prst="rect">
            <a:avLst/>
          </a:prstGeom>
        </p:spPr>
      </p:pic>
      <p:sp>
        <p:nvSpPr>
          <p:cNvPr id="3" name="Rectangle 2"/>
          <p:cNvSpPr/>
          <p:nvPr/>
        </p:nvSpPr>
        <p:spPr>
          <a:xfrm>
            <a:off x="69517" y="130936"/>
            <a:ext cx="2431962" cy="1015663"/>
          </a:xfrm>
          <a:prstGeom prst="rect">
            <a:avLst/>
          </a:prstGeom>
        </p:spPr>
        <p:txBody>
          <a:bodyPr wrap="square">
            <a:spAutoFit/>
          </a:bodyPr>
          <a:lstStyle/>
          <a:p>
            <a:r>
              <a:rPr lang="en-US" sz="3000" dirty="0">
                <a:solidFill>
                  <a:srgbClr val="002D72"/>
                </a:solidFill>
                <a:latin typeface="Times New Roman" panose="02020603050405020304" pitchFamily="18" charset="0"/>
                <a:cs typeface="Times New Roman" panose="02020603050405020304" pitchFamily="18" charset="0"/>
              </a:rPr>
              <a:t>Data Visualization</a:t>
            </a:r>
            <a:endParaRPr lang="en-CA" sz="3000" dirty="0">
              <a:solidFill>
                <a:srgbClr val="002D72"/>
              </a:solidFill>
              <a:latin typeface="Times New Roman" panose="02020603050405020304" pitchFamily="18" charset="0"/>
              <a:cs typeface="Times New Roman" panose="02020603050405020304" pitchFamily="18" charset="0"/>
            </a:endParaRPr>
          </a:p>
        </p:txBody>
      </p:sp>
      <p:sp>
        <p:nvSpPr>
          <p:cNvPr id="7" name="Rectangle 6"/>
          <p:cNvSpPr/>
          <p:nvPr/>
        </p:nvSpPr>
        <p:spPr>
          <a:xfrm>
            <a:off x="0" y="1146599"/>
            <a:ext cx="2441275" cy="4185761"/>
          </a:xfrm>
          <a:prstGeom prst="rect">
            <a:avLst/>
          </a:prstGeom>
        </p:spPr>
        <p:txBody>
          <a:bodyPr wrap="square">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Houses with more bedrooms, bathrooms, and stories tend to have higher average prices, indicating that larger and more spacious </a:t>
            </a:r>
            <a:r>
              <a:rPr lang="en-US" sz="1400" dirty="0" smtClean="0">
                <a:latin typeface="Times New Roman" panose="02020603050405020304" pitchFamily="18" charset="0"/>
                <a:cs typeface="Times New Roman" panose="02020603050405020304" pitchFamily="18" charset="0"/>
              </a:rPr>
              <a:t>properties. </a:t>
            </a:r>
            <a:r>
              <a:rPr lang="en-US" sz="1400" dirty="0">
                <a:latin typeface="Times New Roman" panose="02020603050405020304" pitchFamily="18" charset="0"/>
                <a:cs typeface="Times New Roman" panose="02020603050405020304" pitchFamily="18" charset="0"/>
              </a:rPr>
              <a:t>command higher </a:t>
            </a:r>
            <a:r>
              <a:rPr lang="en-US" sz="1400" dirty="0" smtClean="0">
                <a:latin typeface="Times New Roman" panose="02020603050405020304" pitchFamily="18" charset="0"/>
                <a:cs typeface="Times New Roman" panose="02020603050405020304" pitchFamily="18" charset="0"/>
              </a:rPr>
              <a:t>values.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Furnished houses have higher average prices compared to semi-furnished or unfurnished ones</a:t>
            </a:r>
            <a:r>
              <a:rPr lang="en-US" sz="14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400" dirty="0" smtClean="0">
                <a:latin typeface="Times New Roman" panose="02020603050405020304" pitchFamily="18" charset="0"/>
                <a:cs typeface="Times New Roman" panose="02020603050405020304" pitchFamily="18" charset="0"/>
              </a:rPr>
              <a:t>The </a:t>
            </a:r>
            <a:r>
              <a:rPr lang="en-US" sz="1400" dirty="0">
                <a:latin typeface="Times New Roman" panose="02020603050405020304" pitchFamily="18" charset="0"/>
                <a:cs typeface="Times New Roman" panose="02020603050405020304" pitchFamily="18" charset="0"/>
              </a:rPr>
              <a:t>presence of a basement, hot water heating, air conditioning, parking availability, and preferred area also contribute to price </a:t>
            </a:r>
            <a:r>
              <a:rPr lang="en-US" sz="1400" dirty="0" smtClean="0">
                <a:latin typeface="Times New Roman" panose="02020603050405020304" pitchFamily="18" charset="0"/>
                <a:cs typeface="Times New Roman" panose="02020603050405020304" pitchFamily="18" charset="0"/>
              </a:rPr>
              <a:t>variations.</a:t>
            </a:r>
            <a:endParaRPr lang="en-CA" sz="1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2" name="Date Placeholder 1"/>
          <p:cNvSpPr>
            <a:spLocks noGrp="1"/>
          </p:cNvSpPr>
          <p:nvPr>
            <p:ph type="dt" sz="half" idx="2"/>
          </p:nvPr>
        </p:nvSpPr>
        <p:spPr/>
        <p:txBody>
          <a:bodyPr/>
          <a:lstStyle/>
          <a:p>
            <a:fld id="{185F396D-390C-48E7-B558-A01A15D19067}" type="datetime4">
              <a:rPr lang="en-US" smtClean="0"/>
              <a:t>July 24, 2023</a:t>
            </a:fld>
            <a:r>
              <a:rPr lang="en-CA" smtClean="0"/>
              <a:t>     |</a:t>
            </a:r>
            <a:endParaRPr lang="en-US" dirty="0"/>
          </a:p>
        </p:txBody>
      </p:sp>
    </p:spTree>
    <p:extLst>
      <p:ext uri="{BB962C8B-B14F-4D97-AF65-F5344CB8AC3E}">
        <p14:creationId xmlns:p14="http://schemas.microsoft.com/office/powerpoint/2010/main" val="2628571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909163" y="3366041"/>
            <a:ext cx="4090359" cy="2681076"/>
          </a:xfrm>
          <a:prstGeom prst="rect">
            <a:avLst/>
          </a:prstGeom>
        </p:spPr>
      </p:pic>
      <p:sp>
        <p:nvSpPr>
          <p:cNvPr id="5" name="Slide Number Placeholder 4"/>
          <p:cNvSpPr>
            <a:spLocks noGrp="1"/>
          </p:cNvSpPr>
          <p:nvPr>
            <p:ph type="sldNum" sz="quarter" idx="4"/>
          </p:nvPr>
        </p:nvSpPr>
        <p:spPr/>
        <p:txBody>
          <a:bodyPr/>
          <a:lstStyle/>
          <a:p>
            <a:fld id="{E9E0D846-2D6A-8643-B2BF-83884A821236}" type="slidenum">
              <a:rPr lang="en-US" smtClean="0"/>
              <a:pPr/>
              <a:t>11</a:t>
            </a:fld>
            <a:endParaRPr lang="en-US" dirty="0"/>
          </a:p>
        </p:txBody>
      </p:sp>
      <p:graphicFrame>
        <p:nvGraphicFramePr>
          <p:cNvPr id="6" name="Diagram 5"/>
          <p:cNvGraphicFramePr/>
          <p:nvPr>
            <p:extLst>
              <p:ext uri="{D42A27DB-BD31-4B8C-83A1-F6EECF244321}">
                <p14:modId xmlns:p14="http://schemas.microsoft.com/office/powerpoint/2010/main" val="4053719316"/>
              </p:ext>
            </p:extLst>
          </p:nvPr>
        </p:nvGraphicFramePr>
        <p:xfrm>
          <a:off x="595223" y="439947"/>
          <a:ext cx="7884543" cy="4822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p:cNvSpPr/>
          <p:nvPr/>
        </p:nvSpPr>
        <p:spPr>
          <a:xfrm>
            <a:off x="381416" y="439947"/>
            <a:ext cx="5363776" cy="553998"/>
          </a:xfrm>
          <a:prstGeom prst="rect">
            <a:avLst/>
          </a:prstGeom>
        </p:spPr>
        <p:txBody>
          <a:bodyPr wrap="square">
            <a:spAutoFit/>
          </a:bodyPr>
          <a:lstStyle/>
          <a:p>
            <a:r>
              <a:rPr lang="en-US" sz="3000" dirty="0">
                <a:solidFill>
                  <a:srgbClr val="002D72"/>
                </a:solidFill>
                <a:latin typeface="Times New Roman" panose="02020603050405020304" pitchFamily="18" charset="0"/>
                <a:cs typeface="Times New Roman" panose="02020603050405020304" pitchFamily="18" charset="0"/>
              </a:rPr>
              <a:t>Machine Learning Algorithms</a:t>
            </a:r>
            <a:endParaRPr lang="en-CA" sz="3000" dirty="0">
              <a:solidFill>
                <a:srgbClr val="002D72"/>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 xmlns:a16="http://schemas.microsoft.com/office/drawing/2014/main" id="{D090F157-83B2-DC2C-996C-8DC2C0537689}"/>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2" name="Date Placeholder 1"/>
          <p:cNvSpPr>
            <a:spLocks noGrp="1"/>
          </p:cNvSpPr>
          <p:nvPr>
            <p:ph type="dt" sz="half" idx="2"/>
          </p:nvPr>
        </p:nvSpPr>
        <p:spPr/>
        <p:txBody>
          <a:bodyPr/>
          <a:lstStyle/>
          <a:p>
            <a:fld id="{ACCECBF9-11FC-4ABB-A64E-3B8911EE3911}" type="datetime4">
              <a:rPr lang="en-US" smtClean="0"/>
              <a:t>July 24, 2023</a:t>
            </a:fld>
            <a:r>
              <a:rPr lang="en-CA" smtClean="0"/>
              <a:t>     |</a:t>
            </a:r>
            <a:endParaRPr lang="en-US" dirty="0"/>
          </a:p>
        </p:txBody>
      </p:sp>
    </p:spTree>
    <p:extLst>
      <p:ext uri="{BB962C8B-B14F-4D97-AF65-F5344CB8AC3E}">
        <p14:creationId xmlns:p14="http://schemas.microsoft.com/office/powerpoint/2010/main" val="34690335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E9E0D846-2D6A-8643-B2BF-83884A821236}" type="slidenum">
              <a:rPr lang="en-US" smtClean="0"/>
              <a:pPr/>
              <a:t>12</a:t>
            </a:fld>
            <a:endParaRPr lang="en-US" dirty="0"/>
          </a:p>
        </p:txBody>
      </p:sp>
      <p:sp>
        <p:nvSpPr>
          <p:cNvPr id="6" name="TextBox 5"/>
          <p:cNvSpPr txBox="1"/>
          <p:nvPr/>
        </p:nvSpPr>
        <p:spPr>
          <a:xfrm>
            <a:off x="491988" y="298260"/>
            <a:ext cx="7504699" cy="553998"/>
          </a:xfrm>
          <a:prstGeom prst="rect">
            <a:avLst/>
          </a:prstGeom>
          <a:noFill/>
        </p:spPr>
        <p:txBody>
          <a:bodyPr wrap="square" rtlCol="0">
            <a:spAutoFit/>
          </a:bodyPr>
          <a:lstStyle/>
          <a:p>
            <a:r>
              <a:rPr lang="en-US" sz="3000" dirty="0" smtClean="0">
                <a:solidFill>
                  <a:srgbClr val="002D72"/>
                </a:solidFill>
                <a:latin typeface="Times New Roman" panose="02020603050405020304" pitchFamily="18" charset="0"/>
                <a:cs typeface="Times New Roman" panose="02020603050405020304" pitchFamily="18" charset="0"/>
              </a:rPr>
              <a:t>Model Selection and Model Training</a:t>
            </a:r>
            <a:endParaRPr lang="en-CA" sz="3000" dirty="0">
              <a:solidFill>
                <a:srgbClr val="002D72"/>
              </a:solidFill>
              <a:latin typeface="Times New Roman" panose="02020603050405020304" pitchFamily="18" charset="0"/>
              <a:cs typeface="Times New Roman" panose="02020603050405020304" pitchFamily="18" charset="0"/>
            </a:endParaRPr>
          </a:p>
        </p:txBody>
      </p:sp>
      <p:sp>
        <p:nvSpPr>
          <p:cNvPr id="7" name="Rectangle 6"/>
          <p:cNvSpPr/>
          <p:nvPr/>
        </p:nvSpPr>
        <p:spPr>
          <a:xfrm>
            <a:off x="491988" y="852258"/>
            <a:ext cx="8342026" cy="2031325"/>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prepared dataset is used to train the models using three machine learning algorithms (Linear Regression, Decision Tree, and Random Forest). </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10-fold cross-validation technique is employed to assess the performance of a model on unseen data by splitting the available data into multiple subsets </a:t>
            </a:r>
            <a:r>
              <a:rPr lang="en-US" dirty="0" smtClean="0">
                <a:latin typeface="Times New Roman" panose="02020603050405020304" pitchFamily="18" charset="0"/>
                <a:cs typeface="Times New Roman" panose="02020603050405020304" pitchFamily="18" charset="0"/>
              </a:rPr>
              <a:t>or folds.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MAE, MSE, RMSE and R2 </a:t>
            </a:r>
            <a:r>
              <a:rPr lang="en-US" dirty="0" smtClean="0">
                <a:latin typeface="Times New Roman" panose="02020603050405020304" pitchFamily="18" charset="0"/>
                <a:cs typeface="Times New Roman" panose="02020603050405020304" pitchFamily="18" charset="0"/>
              </a:rPr>
              <a:t>values are compared </a:t>
            </a:r>
            <a:r>
              <a:rPr lang="en-US" dirty="0">
                <a:latin typeface="Times New Roman" panose="02020603050405020304" pitchFamily="18" charset="0"/>
                <a:cs typeface="Times New Roman" panose="02020603050405020304" pitchFamily="18" charset="0"/>
              </a:rPr>
              <a:t>for all 3 machine learning algorithms first on all features and then on the selected features and the model that gives lower value of MAE, MSE and RMSE and higher value of R2 is </a:t>
            </a:r>
            <a:r>
              <a:rPr lang="en-US" dirty="0" smtClean="0">
                <a:latin typeface="Times New Roman" panose="02020603050405020304" pitchFamily="18" charset="0"/>
                <a:cs typeface="Times New Roman" panose="02020603050405020304" pitchFamily="18" charset="0"/>
              </a:rPr>
              <a:t>selected.</a:t>
            </a:r>
            <a:endParaRPr lang="en-CA"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293962" y="3111003"/>
            <a:ext cx="6763110" cy="3080566"/>
          </a:xfrm>
          <a:prstGeom prst="rect">
            <a:avLst/>
          </a:prstGeom>
        </p:spPr>
      </p:pic>
      <p:pic>
        <p:nvPicPr>
          <p:cNvPr id="9" name="Picture 8">
            <a:extLst>
              <a:ext uri="{FF2B5EF4-FFF2-40B4-BE49-F238E27FC236}">
                <a16:creationId xmlns=""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3" name="Date Placeholder 2"/>
          <p:cNvSpPr>
            <a:spLocks noGrp="1"/>
          </p:cNvSpPr>
          <p:nvPr>
            <p:ph type="dt" sz="half" idx="2"/>
          </p:nvPr>
        </p:nvSpPr>
        <p:spPr/>
        <p:txBody>
          <a:bodyPr/>
          <a:lstStyle/>
          <a:p>
            <a:fld id="{63211BD1-0CD0-43FF-BB1B-FE2B1B5D7C2F}" type="datetime4">
              <a:rPr lang="en-US" smtClean="0"/>
              <a:t>July 24, 2023</a:t>
            </a:fld>
            <a:r>
              <a:rPr lang="en-CA" smtClean="0"/>
              <a:t>     |</a:t>
            </a:r>
            <a:endParaRPr lang="en-US" dirty="0"/>
          </a:p>
        </p:txBody>
      </p:sp>
    </p:spTree>
    <p:extLst>
      <p:ext uri="{BB962C8B-B14F-4D97-AF65-F5344CB8AC3E}">
        <p14:creationId xmlns:p14="http://schemas.microsoft.com/office/powerpoint/2010/main" val="175847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D090F157-83B2-DC2C-996C-8DC2C053768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6" name="Slide Number Placeholder 5">
            <a:extLst>
              <a:ext uri="{FF2B5EF4-FFF2-40B4-BE49-F238E27FC236}">
                <a16:creationId xmlns:a16="http://schemas.microsoft.com/office/drawing/2014/main" xmlns="" id="{23AA9CDD-4938-446E-B42E-79D99A8FC604}"/>
              </a:ext>
            </a:extLst>
          </p:cNvPr>
          <p:cNvSpPr>
            <a:spLocks noGrp="1"/>
          </p:cNvSpPr>
          <p:nvPr>
            <p:ph type="sldNum" sz="quarter" idx="4"/>
          </p:nvPr>
        </p:nvSpPr>
        <p:spPr/>
        <p:txBody>
          <a:bodyPr/>
          <a:lstStyle/>
          <a:p>
            <a:fld id="{E9E0D846-2D6A-8643-B2BF-83884A821236}" type="slidenum">
              <a:rPr lang="en-US" smtClean="0"/>
              <a:pPr/>
              <a:t>13</a:t>
            </a:fld>
            <a:endParaRPr lang="en-US" dirty="0"/>
          </a:p>
        </p:txBody>
      </p:sp>
      <p:sp>
        <p:nvSpPr>
          <p:cNvPr id="9" name="TextBox 8"/>
          <p:cNvSpPr txBox="1"/>
          <p:nvPr/>
        </p:nvSpPr>
        <p:spPr>
          <a:xfrm>
            <a:off x="491989" y="254833"/>
            <a:ext cx="5551088" cy="553998"/>
          </a:xfrm>
          <a:prstGeom prst="rect">
            <a:avLst/>
          </a:prstGeom>
          <a:noFill/>
        </p:spPr>
        <p:txBody>
          <a:bodyPr wrap="square" rtlCol="0">
            <a:spAutoFit/>
          </a:bodyPr>
          <a:lstStyle/>
          <a:p>
            <a:r>
              <a:rPr lang="en-US" sz="3000" dirty="0" smtClean="0">
                <a:solidFill>
                  <a:srgbClr val="002D72"/>
                </a:solidFill>
                <a:latin typeface="Times New Roman" panose="02020603050405020304" pitchFamily="18" charset="0"/>
                <a:cs typeface="Times New Roman" panose="02020603050405020304" pitchFamily="18" charset="0"/>
              </a:rPr>
              <a:t>Linear Regression Model</a:t>
            </a:r>
            <a:endParaRPr lang="en-CA" sz="3000" dirty="0">
              <a:solidFill>
                <a:srgbClr val="002D72"/>
              </a:solidFill>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3"/>
          <a:stretch>
            <a:fillRect/>
          </a:stretch>
        </p:blipFill>
        <p:spPr>
          <a:xfrm>
            <a:off x="491989" y="778053"/>
            <a:ext cx="4180492" cy="3850226"/>
          </a:xfrm>
          <a:prstGeom prst="rect">
            <a:avLst/>
          </a:prstGeom>
        </p:spPr>
      </p:pic>
      <p:pic>
        <p:nvPicPr>
          <p:cNvPr id="15" name="Picture 14"/>
          <p:cNvPicPr>
            <a:picLocks noChangeAspect="1"/>
          </p:cNvPicPr>
          <p:nvPr/>
        </p:nvPicPr>
        <p:blipFill>
          <a:blip r:embed="rId4"/>
          <a:stretch>
            <a:fillRect/>
          </a:stretch>
        </p:blipFill>
        <p:spPr>
          <a:xfrm>
            <a:off x="4619011" y="778053"/>
            <a:ext cx="4232640" cy="3798078"/>
          </a:xfrm>
          <a:prstGeom prst="rect">
            <a:avLst/>
          </a:prstGeom>
        </p:spPr>
      </p:pic>
      <p:sp>
        <p:nvSpPr>
          <p:cNvPr id="2" name="Rectangle 1"/>
          <p:cNvSpPr/>
          <p:nvPr/>
        </p:nvSpPr>
        <p:spPr>
          <a:xfrm>
            <a:off x="188038" y="4745406"/>
            <a:ext cx="8861945" cy="1015663"/>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The linear regression model on all features, lower values of MAE, MSE, and RMSE indicate better performance. The MAE of 923,752.22 indicates that, on average, the model's predictions deviate from the actual values by approximately 923,752.22. The RMSE of 1,125,761.78 indicates the average prediction error of the model is around 1,125,761.78. The R-squared </a:t>
            </a:r>
            <a:r>
              <a:rPr lang="en-US" sz="1200" dirty="0" smtClean="0">
                <a:latin typeface="Times New Roman" panose="02020603050405020304" pitchFamily="18" charset="0"/>
                <a:cs typeface="Times New Roman" panose="02020603050405020304" pitchFamily="18" charset="0"/>
              </a:rPr>
              <a:t>coefficient </a:t>
            </a:r>
            <a:r>
              <a:rPr lang="en-US" sz="1200" dirty="0">
                <a:latin typeface="Times New Roman" panose="02020603050405020304" pitchFamily="18" charset="0"/>
                <a:cs typeface="Times New Roman" panose="02020603050405020304" pitchFamily="18" charset="0"/>
              </a:rPr>
              <a:t>of 0.54 indicates that approximately 54% of the variability in the target variable can be explained by the linear regression model. The linear regression model on the selected features shows slightly worse performance compared to the linear regression model built using all </a:t>
            </a:r>
            <a:r>
              <a:rPr lang="en-US" sz="1200" dirty="0" smtClean="0">
                <a:latin typeface="Times New Roman" panose="02020603050405020304" pitchFamily="18" charset="0"/>
                <a:cs typeface="Times New Roman" panose="02020603050405020304" pitchFamily="18" charset="0"/>
              </a:rPr>
              <a:t>features.</a:t>
            </a:r>
            <a:endParaRPr lang="en-CA" sz="12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2"/>
          </p:nvPr>
        </p:nvSpPr>
        <p:spPr/>
        <p:txBody>
          <a:bodyPr/>
          <a:lstStyle/>
          <a:p>
            <a:fld id="{4D714B01-821F-4671-83A1-98058117B701}" type="datetime4">
              <a:rPr lang="en-US" smtClean="0"/>
              <a:t>July 24, 2023</a:t>
            </a:fld>
            <a:r>
              <a:rPr lang="en-CA" smtClean="0"/>
              <a:t>     |</a:t>
            </a:r>
            <a:endParaRPr lang="en-US" dirty="0"/>
          </a:p>
        </p:txBody>
      </p:sp>
    </p:spTree>
    <p:extLst>
      <p:ext uri="{BB962C8B-B14F-4D97-AF65-F5344CB8AC3E}">
        <p14:creationId xmlns:p14="http://schemas.microsoft.com/office/powerpoint/2010/main" val="2101619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E9E0D846-2D6A-8643-B2BF-83884A821236}" type="slidenum">
              <a:rPr lang="en-US" smtClean="0"/>
              <a:pPr/>
              <a:t>14</a:t>
            </a:fld>
            <a:endParaRPr lang="en-US" dirty="0"/>
          </a:p>
        </p:txBody>
      </p:sp>
      <p:sp>
        <p:nvSpPr>
          <p:cNvPr id="9" name="TextBox 8"/>
          <p:cNvSpPr txBox="1"/>
          <p:nvPr/>
        </p:nvSpPr>
        <p:spPr>
          <a:xfrm>
            <a:off x="415976" y="316426"/>
            <a:ext cx="4234721" cy="553998"/>
          </a:xfrm>
          <a:prstGeom prst="rect">
            <a:avLst/>
          </a:prstGeom>
          <a:noFill/>
        </p:spPr>
        <p:txBody>
          <a:bodyPr wrap="square" rtlCol="0">
            <a:spAutoFit/>
          </a:bodyPr>
          <a:lstStyle/>
          <a:p>
            <a:r>
              <a:rPr lang="en-US" sz="3000" dirty="0" smtClean="0">
                <a:solidFill>
                  <a:srgbClr val="002D72"/>
                </a:solidFill>
                <a:latin typeface="Times New Roman" panose="02020603050405020304" pitchFamily="18" charset="0"/>
                <a:cs typeface="Times New Roman" panose="02020603050405020304" pitchFamily="18" charset="0"/>
              </a:rPr>
              <a:t>Decision Tree Model</a:t>
            </a:r>
            <a:endParaRPr lang="en-CA" sz="3000" dirty="0">
              <a:solidFill>
                <a:srgbClr val="002D72"/>
              </a:solidFill>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stretch>
            <a:fillRect/>
          </a:stretch>
        </p:blipFill>
        <p:spPr>
          <a:xfrm>
            <a:off x="415976" y="839646"/>
            <a:ext cx="4107308" cy="3782146"/>
          </a:xfrm>
          <a:prstGeom prst="rect">
            <a:avLst/>
          </a:prstGeom>
        </p:spPr>
      </p:pic>
      <p:pic>
        <p:nvPicPr>
          <p:cNvPr id="15" name="Picture 14"/>
          <p:cNvPicPr>
            <a:picLocks noChangeAspect="1"/>
          </p:cNvPicPr>
          <p:nvPr/>
        </p:nvPicPr>
        <p:blipFill>
          <a:blip r:embed="rId3"/>
          <a:stretch>
            <a:fillRect/>
          </a:stretch>
        </p:blipFill>
        <p:spPr>
          <a:xfrm>
            <a:off x="4571185" y="839646"/>
            <a:ext cx="4073080" cy="3765032"/>
          </a:xfrm>
          <a:prstGeom prst="rect">
            <a:avLst/>
          </a:prstGeom>
        </p:spPr>
      </p:pic>
      <p:sp>
        <p:nvSpPr>
          <p:cNvPr id="2" name="Rectangle 1"/>
          <p:cNvSpPr/>
          <p:nvPr/>
        </p:nvSpPr>
        <p:spPr>
          <a:xfrm>
            <a:off x="415976" y="4956561"/>
            <a:ext cx="8091578" cy="523220"/>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The decision tree regression model based on all features has higher MAE, MSE, and RMSE values compared to linear regression indicate that the decision tree model's predictions have higher errors.</a:t>
            </a:r>
            <a:endParaRPr lang="en-CA" sz="14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 xmlns:a16="http://schemas.microsoft.com/office/drawing/2014/main" id="{D090F157-83B2-DC2C-996C-8DC2C053768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3" name="Date Placeholder 2"/>
          <p:cNvSpPr>
            <a:spLocks noGrp="1"/>
          </p:cNvSpPr>
          <p:nvPr>
            <p:ph type="dt" sz="half" idx="2"/>
          </p:nvPr>
        </p:nvSpPr>
        <p:spPr/>
        <p:txBody>
          <a:bodyPr/>
          <a:lstStyle/>
          <a:p>
            <a:fld id="{A31CB55E-B858-4A4D-984F-A0A3B7307A6A}" type="datetime4">
              <a:rPr lang="en-US" smtClean="0"/>
              <a:t>July 24, 2023</a:t>
            </a:fld>
            <a:r>
              <a:rPr lang="en-CA" smtClean="0"/>
              <a:t>     |</a:t>
            </a:r>
            <a:endParaRPr lang="en-US" dirty="0"/>
          </a:p>
        </p:txBody>
      </p:sp>
    </p:spTree>
    <p:extLst>
      <p:ext uri="{BB962C8B-B14F-4D97-AF65-F5344CB8AC3E}">
        <p14:creationId xmlns:p14="http://schemas.microsoft.com/office/powerpoint/2010/main" val="648747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E9E0D846-2D6A-8643-B2BF-83884A821236}" type="slidenum">
              <a:rPr lang="en-US" smtClean="0"/>
              <a:pPr/>
              <a:t>15</a:t>
            </a:fld>
            <a:endParaRPr lang="en-US" dirty="0"/>
          </a:p>
        </p:txBody>
      </p:sp>
      <p:sp>
        <p:nvSpPr>
          <p:cNvPr id="9" name="TextBox 8"/>
          <p:cNvSpPr txBox="1"/>
          <p:nvPr/>
        </p:nvSpPr>
        <p:spPr>
          <a:xfrm>
            <a:off x="475584" y="304752"/>
            <a:ext cx="3852085" cy="553998"/>
          </a:xfrm>
          <a:prstGeom prst="rect">
            <a:avLst/>
          </a:prstGeom>
          <a:noFill/>
        </p:spPr>
        <p:txBody>
          <a:bodyPr wrap="square" rtlCol="0">
            <a:spAutoFit/>
          </a:bodyPr>
          <a:lstStyle/>
          <a:p>
            <a:r>
              <a:rPr lang="en-US" sz="3000" dirty="0" smtClean="0">
                <a:solidFill>
                  <a:srgbClr val="002D72"/>
                </a:solidFill>
                <a:latin typeface="Times New Roman" panose="02020603050405020304" pitchFamily="18" charset="0"/>
                <a:cs typeface="Times New Roman" panose="02020603050405020304" pitchFamily="18" charset="0"/>
              </a:rPr>
              <a:t>Random Forest Model</a:t>
            </a:r>
            <a:endParaRPr lang="en-CA" sz="3000" dirty="0">
              <a:solidFill>
                <a:srgbClr val="002D72"/>
              </a:solidFill>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374755" y="891946"/>
            <a:ext cx="4272196" cy="3855614"/>
          </a:xfrm>
          <a:prstGeom prst="rect">
            <a:avLst/>
          </a:prstGeom>
        </p:spPr>
      </p:pic>
      <p:pic>
        <p:nvPicPr>
          <p:cNvPr id="12" name="Picture 11"/>
          <p:cNvPicPr>
            <a:picLocks noChangeAspect="1"/>
          </p:cNvPicPr>
          <p:nvPr/>
        </p:nvPicPr>
        <p:blipFill>
          <a:blip r:embed="rId3"/>
          <a:stretch>
            <a:fillRect/>
          </a:stretch>
        </p:blipFill>
        <p:spPr>
          <a:xfrm>
            <a:off x="4646951" y="827972"/>
            <a:ext cx="4316514" cy="3829024"/>
          </a:xfrm>
          <a:prstGeom prst="rect">
            <a:avLst/>
          </a:prstGeom>
        </p:spPr>
      </p:pic>
      <p:sp>
        <p:nvSpPr>
          <p:cNvPr id="2" name="Rectangle 1"/>
          <p:cNvSpPr/>
          <p:nvPr/>
        </p:nvSpPr>
        <p:spPr>
          <a:xfrm>
            <a:off x="374755" y="4914145"/>
            <a:ext cx="8487881" cy="738664"/>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The Random Forest model on all features </a:t>
            </a:r>
            <a:r>
              <a:rPr lang="en-US" sz="1400" dirty="0" smtClean="0">
                <a:latin typeface="Times New Roman" panose="02020603050405020304" pitchFamily="18" charset="0"/>
                <a:cs typeface="Times New Roman" panose="02020603050405020304" pitchFamily="18" charset="0"/>
              </a:rPr>
              <a:t>MAE, MSE and </a:t>
            </a:r>
            <a:r>
              <a:rPr lang="en-US" sz="1400" dirty="0">
                <a:latin typeface="Times New Roman" panose="02020603050405020304" pitchFamily="18" charset="0"/>
                <a:cs typeface="Times New Roman" panose="02020603050405020304" pitchFamily="18" charset="0"/>
              </a:rPr>
              <a:t>RMSE values are lower compared to the decision tree, indicating that the random forest model performs better in terms of prediction accuracy as compare to decision </a:t>
            </a:r>
            <a:r>
              <a:rPr lang="en-US" sz="1400" dirty="0" smtClean="0">
                <a:latin typeface="Times New Roman" panose="02020603050405020304" pitchFamily="18" charset="0"/>
                <a:cs typeface="Times New Roman" panose="02020603050405020304" pitchFamily="18" charset="0"/>
              </a:rPr>
              <a:t>tree but worse than linear regression.</a:t>
            </a:r>
            <a:endParaRPr lang="en-CA" sz="14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 xmlns:a16="http://schemas.microsoft.com/office/drawing/2014/main" id="{D090F157-83B2-DC2C-996C-8DC2C053768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3" name="Date Placeholder 2"/>
          <p:cNvSpPr>
            <a:spLocks noGrp="1"/>
          </p:cNvSpPr>
          <p:nvPr>
            <p:ph type="dt" sz="half" idx="2"/>
          </p:nvPr>
        </p:nvSpPr>
        <p:spPr/>
        <p:txBody>
          <a:bodyPr/>
          <a:lstStyle/>
          <a:p>
            <a:fld id="{272487E3-F259-41E5-8F20-5C7651FD48B7}" type="datetime4">
              <a:rPr lang="en-US" smtClean="0"/>
              <a:t>July 24, 2023</a:t>
            </a:fld>
            <a:r>
              <a:rPr lang="en-CA" smtClean="0"/>
              <a:t>     |</a:t>
            </a:r>
            <a:endParaRPr lang="en-US" dirty="0"/>
          </a:p>
        </p:txBody>
      </p:sp>
    </p:spTree>
    <p:extLst>
      <p:ext uri="{BB962C8B-B14F-4D97-AF65-F5344CB8AC3E}">
        <p14:creationId xmlns:p14="http://schemas.microsoft.com/office/powerpoint/2010/main" val="26774522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090F157-83B2-DC2C-996C-8DC2C053768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6" name="Slide Number Placeholder 5"/>
          <p:cNvSpPr>
            <a:spLocks noGrp="1"/>
          </p:cNvSpPr>
          <p:nvPr>
            <p:ph type="sldNum" sz="quarter" idx="4"/>
          </p:nvPr>
        </p:nvSpPr>
        <p:spPr/>
        <p:txBody>
          <a:bodyPr/>
          <a:lstStyle/>
          <a:p>
            <a:fld id="{E9E0D846-2D6A-8643-B2BF-83884A821236}" type="slidenum">
              <a:rPr lang="en-US" smtClean="0"/>
              <a:pPr/>
              <a:t>16</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8490669"/>
              </p:ext>
            </p:extLst>
          </p:nvPr>
        </p:nvGraphicFramePr>
        <p:xfrm>
          <a:off x="1461993" y="553999"/>
          <a:ext cx="7341223" cy="5601268"/>
        </p:xfrm>
        <a:graphic>
          <a:graphicData uri="http://schemas.openxmlformats.org/drawingml/2006/table">
            <a:tbl>
              <a:tblPr firstRow="1" firstCol="1" bandRow="1">
                <a:tableStyleId>{E8B1032C-EA38-4F05-BA0D-38AFFFC7BED3}</a:tableStyleId>
              </a:tblPr>
              <a:tblGrid>
                <a:gridCol w="1374954"/>
                <a:gridCol w="1550913"/>
                <a:gridCol w="1439970"/>
                <a:gridCol w="1417957"/>
                <a:gridCol w="1557429"/>
              </a:tblGrid>
              <a:tr h="366973">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Machine learning Algorithms</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gridSpan="2">
                  <a:txBody>
                    <a:bodyPr/>
                    <a:lstStyle/>
                    <a:p>
                      <a:pPr>
                        <a:spcAft>
                          <a:spcPts val="0"/>
                        </a:spcAft>
                      </a:pPr>
                      <a:r>
                        <a:rPr lang="en-CA" sz="1200">
                          <a:effectLst/>
                          <a:latin typeface="Times New Roman" panose="02020603050405020304" pitchFamily="18" charset="0"/>
                          <a:cs typeface="Times New Roman" panose="02020603050405020304" pitchFamily="18" charset="0"/>
                        </a:rPr>
                        <a:t>On All Features</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hMerge="1">
                  <a:txBody>
                    <a:bodyPr/>
                    <a:lstStyle/>
                    <a:p>
                      <a:endParaRPr lang="en-CA"/>
                    </a:p>
                  </a:txBody>
                  <a:tcPr/>
                </a:tc>
                <a:tc gridSpan="2">
                  <a:txBody>
                    <a:bodyPr/>
                    <a:lstStyle/>
                    <a:p>
                      <a:pPr>
                        <a:spcAft>
                          <a:spcPts val="0"/>
                        </a:spcAft>
                      </a:pPr>
                      <a:r>
                        <a:rPr lang="en-CA" sz="1200">
                          <a:effectLst/>
                          <a:latin typeface="Times New Roman" panose="02020603050405020304" pitchFamily="18" charset="0"/>
                          <a:cs typeface="Times New Roman" panose="02020603050405020304" pitchFamily="18" charset="0"/>
                        </a:rPr>
                        <a:t>On Selected Features</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hMerge="1">
                  <a:txBody>
                    <a:bodyPr/>
                    <a:lstStyle/>
                    <a:p>
                      <a:endParaRPr lang="en-CA"/>
                    </a:p>
                  </a:txBody>
                  <a:tcPr/>
                </a:tc>
              </a:tr>
              <a:tr h="366973">
                <a:tc rowSpan="4">
                  <a:txBody>
                    <a:bodyPr/>
                    <a:lstStyle/>
                    <a:p>
                      <a:pPr>
                        <a:spcAft>
                          <a:spcPts val="0"/>
                        </a:spcAft>
                      </a:pPr>
                      <a:r>
                        <a:rPr lang="en-CA" sz="1200" dirty="0">
                          <a:effectLst/>
                          <a:latin typeface="Times New Roman" panose="02020603050405020304" pitchFamily="18" charset="0"/>
                          <a:cs typeface="Times New Roman" panose="02020603050405020304" pitchFamily="18" charset="0"/>
                        </a:rPr>
                        <a:t>Linear Regression</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Mean Absolute error (MAE)</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923752.22</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Mean Absolute error (MAE)</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942081.97</a:t>
                      </a:r>
                    </a:p>
                    <a:p>
                      <a:pPr>
                        <a:spcAft>
                          <a:spcPts val="0"/>
                        </a:spcAft>
                      </a:pPr>
                      <a:r>
                        <a:rPr lang="en-CA" sz="1200">
                          <a:effectLst/>
                          <a:latin typeface="Times New Roman" panose="02020603050405020304" pitchFamily="18" charset="0"/>
                          <a:cs typeface="Times New Roman" panose="02020603050405020304" pitchFamily="18" charset="0"/>
                        </a:rPr>
                        <a:t> </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r h="460360">
                <a:tc vMerge="1">
                  <a:txBody>
                    <a:bodyPr/>
                    <a:lstStyle/>
                    <a:p>
                      <a:endParaRPr lang="en-CA"/>
                    </a:p>
                  </a:txBody>
                  <a:tcPr/>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Mean Squared error(MSE)</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1611590237884.42</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Mean Squared error(MSE)</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1681628847671.12</a:t>
                      </a:r>
                    </a:p>
                    <a:p>
                      <a:pPr>
                        <a:spcAft>
                          <a:spcPts val="0"/>
                        </a:spcAft>
                      </a:pPr>
                      <a:r>
                        <a:rPr lang="en-CA" sz="1200">
                          <a:effectLst/>
                          <a:latin typeface="Times New Roman" panose="02020603050405020304" pitchFamily="18" charset="0"/>
                          <a:cs typeface="Times New Roman" panose="02020603050405020304" pitchFamily="18" charset="0"/>
                        </a:rPr>
                        <a:t> </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r h="460360">
                <a:tc vMerge="1">
                  <a:txBody>
                    <a:bodyPr/>
                    <a:lstStyle/>
                    <a:p>
                      <a:endParaRPr lang="en-CA"/>
                    </a:p>
                  </a:txBody>
                  <a:tcPr/>
                </a:tc>
                <a:tc>
                  <a:txBody>
                    <a:bodyPr/>
                    <a:lstStyle/>
                    <a:p>
                      <a:pPr>
                        <a:spcAft>
                          <a:spcPts val="0"/>
                        </a:spcAft>
                      </a:pPr>
                      <a:r>
                        <a:rPr lang="en-CA" sz="1200">
                          <a:effectLst/>
                          <a:latin typeface="Times New Roman" panose="02020603050405020304" pitchFamily="18" charset="0"/>
                          <a:cs typeface="Times New Roman" panose="02020603050405020304" pitchFamily="18" charset="0"/>
                        </a:rPr>
                        <a:t>Root Mean Squared Error (RMSE) </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1125761.78</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Root Mean Squared Error (RMSE)</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1147761.34</a:t>
                      </a:r>
                    </a:p>
                    <a:p>
                      <a:pPr>
                        <a:spcAft>
                          <a:spcPts val="0"/>
                        </a:spcAft>
                      </a:pPr>
                      <a:r>
                        <a:rPr lang="en-CA" sz="1200" dirty="0">
                          <a:effectLst/>
                          <a:latin typeface="Times New Roman" panose="02020603050405020304" pitchFamily="18" charset="0"/>
                          <a:cs typeface="Times New Roman" panose="02020603050405020304" pitchFamily="18" charset="0"/>
                        </a:rPr>
                        <a:t> </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r h="550459">
                <a:tc vMerge="1">
                  <a:txBody>
                    <a:bodyPr/>
                    <a:lstStyle/>
                    <a:p>
                      <a:endParaRPr lang="en-CA"/>
                    </a:p>
                  </a:txBody>
                  <a:tcPr/>
                </a:tc>
                <a:tc>
                  <a:txBody>
                    <a:bodyPr/>
                    <a:lstStyle/>
                    <a:p>
                      <a:pPr>
                        <a:spcAft>
                          <a:spcPts val="0"/>
                        </a:spcAft>
                      </a:pPr>
                      <a:r>
                        <a:rPr lang="en-CA" sz="1200">
                          <a:effectLst/>
                          <a:latin typeface="Times New Roman" panose="02020603050405020304" pitchFamily="18" charset="0"/>
                          <a:cs typeface="Times New Roman" panose="02020603050405020304" pitchFamily="18" charset="0"/>
                        </a:rPr>
                        <a:t>R-squared coefficient (R2)</a:t>
                      </a:r>
                    </a:p>
                    <a:p>
                      <a:pPr>
                        <a:spcAft>
                          <a:spcPts val="0"/>
                        </a:spcAft>
                      </a:pPr>
                      <a:r>
                        <a:rPr lang="en-CA" sz="1200">
                          <a:effectLst/>
                          <a:latin typeface="Times New Roman" panose="02020603050405020304" pitchFamily="18" charset="0"/>
                          <a:cs typeface="Times New Roman" panose="02020603050405020304" pitchFamily="18" charset="0"/>
                        </a:rPr>
                        <a:t> </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0.54</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R-squared coefficient (R2)</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0.52</a:t>
                      </a:r>
                    </a:p>
                    <a:p>
                      <a:pPr>
                        <a:spcAft>
                          <a:spcPts val="0"/>
                        </a:spcAft>
                      </a:pPr>
                      <a:r>
                        <a:rPr lang="en-CA" sz="1200">
                          <a:effectLst/>
                          <a:latin typeface="Times New Roman" panose="02020603050405020304" pitchFamily="18" charset="0"/>
                          <a:cs typeface="Times New Roman" panose="02020603050405020304" pitchFamily="18" charset="0"/>
                        </a:rPr>
                        <a:t> </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r h="366973">
                <a:tc rowSpan="4">
                  <a:txBody>
                    <a:bodyPr/>
                    <a:lstStyle/>
                    <a:p>
                      <a:pPr>
                        <a:spcAft>
                          <a:spcPts val="0"/>
                        </a:spcAft>
                      </a:pPr>
                      <a:r>
                        <a:rPr lang="en-CA" sz="1200">
                          <a:effectLst/>
                          <a:latin typeface="Times New Roman" panose="02020603050405020304" pitchFamily="18" charset="0"/>
                          <a:cs typeface="Times New Roman" panose="02020603050405020304" pitchFamily="18" charset="0"/>
                        </a:rPr>
                        <a:t>Decision Tree</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Mean Absolute error (MAE)</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1330459.8</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Mean Absolute error (MAE)</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1384848.4</a:t>
                      </a:r>
                    </a:p>
                    <a:p>
                      <a:pPr algn="ctr">
                        <a:spcAft>
                          <a:spcPts val="0"/>
                        </a:spcAft>
                      </a:pPr>
                      <a:r>
                        <a:rPr lang="en-CA" sz="1200">
                          <a:effectLst/>
                          <a:latin typeface="Times New Roman" panose="02020603050405020304" pitchFamily="18" charset="0"/>
                          <a:cs typeface="Times New Roman" panose="02020603050405020304" pitchFamily="18" charset="0"/>
                        </a:rPr>
                        <a:t> </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r h="460360">
                <a:tc vMerge="1">
                  <a:txBody>
                    <a:bodyPr/>
                    <a:lstStyle/>
                    <a:p>
                      <a:endParaRPr lang="en-CA"/>
                    </a:p>
                  </a:txBody>
                  <a:tcPr/>
                </a:tc>
                <a:tc>
                  <a:txBody>
                    <a:bodyPr/>
                    <a:lstStyle/>
                    <a:p>
                      <a:pPr>
                        <a:spcAft>
                          <a:spcPts val="0"/>
                        </a:spcAft>
                      </a:pPr>
                      <a:r>
                        <a:rPr lang="en-CA" sz="1200">
                          <a:effectLst/>
                          <a:latin typeface="Times New Roman" panose="02020603050405020304" pitchFamily="18" charset="0"/>
                          <a:cs typeface="Times New Roman" panose="02020603050405020304" pitchFamily="18" charset="0"/>
                        </a:rPr>
                        <a:t>Mean Squared error(MSE)</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3032178147171.84</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Mean Squared error(MSE)</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3316564971710.5</a:t>
                      </a:r>
                    </a:p>
                    <a:p>
                      <a:pPr>
                        <a:spcAft>
                          <a:spcPts val="0"/>
                        </a:spcAft>
                      </a:pPr>
                      <a:r>
                        <a:rPr lang="en-CA" sz="1200">
                          <a:effectLst/>
                          <a:latin typeface="Times New Roman" panose="02020603050405020304" pitchFamily="18" charset="0"/>
                          <a:cs typeface="Times New Roman" panose="02020603050405020304" pitchFamily="18" charset="0"/>
                        </a:rPr>
                        <a:t> </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r h="550459">
                <a:tc vMerge="1">
                  <a:txBody>
                    <a:bodyPr/>
                    <a:lstStyle/>
                    <a:p>
                      <a:endParaRPr lang="en-CA"/>
                    </a:p>
                  </a:txBody>
                  <a:tcPr/>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Root Mean Squared Error (RMSE)</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1632908.48</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Root Mean Squared Error (RMSE)</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1720871.29</a:t>
                      </a:r>
                    </a:p>
                    <a:p>
                      <a:pPr>
                        <a:spcAft>
                          <a:spcPts val="0"/>
                        </a:spcAft>
                      </a:pPr>
                      <a:r>
                        <a:rPr lang="en-CA" sz="1200">
                          <a:effectLst/>
                          <a:latin typeface="Times New Roman" panose="02020603050405020304" pitchFamily="18" charset="0"/>
                          <a:cs typeface="Times New Roman" panose="02020603050405020304" pitchFamily="18" charset="0"/>
                        </a:rPr>
                        <a:t> </a:t>
                      </a:r>
                    </a:p>
                    <a:p>
                      <a:pPr>
                        <a:spcAft>
                          <a:spcPts val="0"/>
                        </a:spcAft>
                      </a:pPr>
                      <a:r>
                        <a:rPr lang="en-CA" sz="1200">
                          <a:effectLst/>
                          <a:latin typeface="Times New Roman" panose="02020603050405020304" pitchFamily="18" charset="0"/>
                          <a:cs typeface="Times New Roman" panose="02020603050405020304" pitchFamily="18" charset="0"/>
                        </a:rPr>
                        <a:t> </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r h="366973">
                <a:tc vMerge="1">
                  <a:txBody>
                    <a:bodyPr/>
                    <a:lstStyle/>
                    <a:p>
                      <a:endParaRPr lang="en-CA"/>
                    </a:p>
                  </a:txBody>
                  <a:tcPr/>
                </a:tc>
                <a:tc>
                  <a:txBody>
                    <a:bodyPr/>
                    <a:lstStyle/>
                    <a:p>
                      <a:pPr>
                        <a:spcAft>
                          <a:spcPts val="0"/>
                        </a:spcAft>
                      </a:pPr>
                      <a:r>
                        <a:rPr lang="en-CA" sz="1200">
                          <a:effectLst/>
                          <a:latin typeface="Times New Roman" panose="02020603050405020304" pitchFamily="18" charset="0"/>
                          <a:cs typeface="Times New Roman" panose="02020603050405020304" pitchFamily="18" charset="0"/>
                        </a:rPr>
                        <a:t>R-squared coefficient (R2)</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0.09</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R-squared coefficient (R2)</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0.07</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r h="366973">
                <a:tc rowSpan="4">
                  <a:txBody>
                    <a:bodyPr/>
                    <a:lstStyle/>
                    <a:p>
                      <a:pPr>
                        <a:spcAft>
                          <a:spcPts val="0"/>
                        </a:spcAft>
                      </a:pPr>
                      <a:r>
                        <a:rPr lang="en-CA" sz="1200">
                          <a:effectLst/>
                          <a:latin typeface="Times New Roman" panose="02020603050405020304" pitchFamily="18" charset="0"/>
                          <a:cs typeface="Times New Roman" panose="02020603050405020304" pitchFamily="18" charset="0"/>
                        </a:rPr>
                        <a:t>Random Forest</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Mean Absolute error (MAE)</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1049105.27</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Mean Absolute error (MAE)</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1091003.72</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r h="366973">
                <a:tc vMerge="1">
                  <a:txBody>
                    <a:bodyPr/>
                    <a:lstStyle/>
                    <a:p>
                      <a:endParaRPr lang="en-CA"/>
                    </a:p>
                  </a:txBody>
                  <a:tcPr/>
                </a:tc>
                <a:tc>
                  <a:txBody>
                    <a:bodyPr/>
                    <a:lstStyle/>
                    <a:p>
                      <a:pPr>
                        <a:spcAft>
                          <a:spcPts val="0"/>
                        </a:spcAft>
                      </a:pPr>
                      <a:r>
                        <a:rPr lang="en-CA" sz="1200">
                          <a:effectLst/>
                          <a:latin typeface="Times New Roman" panose="02020603050405020304" pitchFamily="18" charset="0"/>
                          <a:cs typeface="Times New Roman" panose="02020603050405020304" pitchFamily="18" charset="0"/>
                        </a:rPr>
                        <a:t>Mean Squared error(MSE)</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2110493045137.91</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Mean Squared error(MSE)</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2274692051097.68</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r h="550459">
                <a:tc vMerge="1">
                  <a:txBody>
                    <a:bodyPr/>
                    <a:lstStyle/>
                    <a:p>
                      <a:endParaRPr lang="en-CA"/>
                    </a:p>
                  </a:txBody>
                  <a:tcPr/>
                </a:tc>
                <a:tc>
                  <a:txBody>
                    <a:bodyPr/>
                    <a:lstStyle/>
                    <a:p>
                      <a:pPr>
                        <a:spcAft>
                          <a:spcPts val="0"/>
                        </a:spcAft>
                      </a:pPr>
                      <a:r>
                        <a:rPr lang="en-CA" sz="1200">
                          <a:effectLst/>
                          <a:latin typeface="Times New Roman" panose="02020603050405020304" pitchFamily="18" charset="0"/>
                          <a:cs typeface="Times New Roman" panose="02020603050405020304" pitchFamily="18" charset="0"/>
                        </a:rPr>
                        <a:t>Root Mean Squared Error (RMSE)</a:t>
                      </a:r>
                    </a:p>
                    <a:p>
                      <a:pPr>
                        <a:spcAft>
                          <a:spcPts val="0"/>
                        </a:spcAft>
                      </a:pPr>
                      <a:r>
                        <a:rPr lang="en-CA" sz="1200">
                          <a:effectLst/>
                          <a:latin typeface="Times New Roman" panose="02020603050405020304" pitchFamily="18" charset="0"/>
                          <a:cs typeface="Times New Roman" panose="02020603050405020304" pitchFamily="18" charset="0"/>
                        </a:rPr>
                        <a:t> </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1278042.42</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Root Mean Squared Error (RMSE)</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1342702.08</a:t>
                      </a:r>
                    </a:p>
                    <a:p>
                      <a:pPr>
                        <a:spcAft>
                          <a:spcPts val="0"/>
                        </a:spcAft>
                      </a:pPr>
                      <a:r>
                        <a:rPr lang="en-CA" sz="1200" dirty="0">
                          <a:effectLst/>
                          <a:latin typeface="Times New Roman" panose="02020603050405020304" pitchFamily="18" charset="0"/>
                          <a:cs typeface="Times New Roman" panose="02020603050405020304" pitchFamily="18" charset="0"/>
                        </a:rPr>
                        <a:t> </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r h="366973">
                <a:tc vMerge="1">
                  <a:txBody>
                    <a:bodyPr/>
                    <a:lstStyle/>
                    <a:p>
                      <a:endParaRPr lang="en-CA"/>
                    </a:p>
                  </a:txBody>
                  <a:tcPr/>
                </a:tc>
                <a:tc>
                  <a:txBody>
                    <a:bodyPr/>
                    <a:lstStyle/>
                    <a:p>
                      <a:pPr>
                        <a:spcAft>
                          <a:spcPts val="0"/>
                        </a:spcAft>
                      </a:pPr>
                      <a:r>
                        <a:rPr lang="en-CA" sz="1200">
                          <a:effectLst/>
                          <a:latin typeface="Times New Roman" panose="02020603050405020304" pitchFamily="18" charset="0"/>
                          <a:cs typeface="Times New Roman" panose="02020603050405020304" pitchFamily="18" charset="0"/>
                        </a:rPr>
                        <a:t>R-squared coefficient (R2)</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0.4</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a:effectLst/>
                          <a:latin typeface="Times New Roman" panose="02020603050405020304" pitchFamily="18" charset="0"/>
                          <a:cs typeface="Times New Roman" panose="02020603050405020304" pitchFamily="18" charset="0"/>
                        </a:rPr>
                        <a:t>R-squared coefficient (R2)</a:t>
                      </a:r>
                      <a:endParaRPr lang="en-CA"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c>
                  <a:txBody>
                    <a:bodyPr/>
                    <a:lstStyle/>
                    <a:p>
                      <a:pPr>
                        <a:spcAft>
                          <a:spcPts val="0"/>
                        </a:spcAft>
                      </a:pPr>
                      <a:r>
                        <a:rPr lang="en-CA" sz="1200" dirty="0">
                          <a:effectLst/>
                          <a:latin typeface="Times New Roman" panose="02020603050405020304" pitchFamily="18" charset="0"/>
                          <a:cs typeface="Times New Roman" panose="02020603050405020304" pitchFamily="18" charset="0"/>
                        </a:rPr>
                        <a:t>0.35</a:t>
                      </a:r>
                      <a:endParaRPr lang="en-CA"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9374" marR="49374" marT="0" marB="0"/>
                </a:tc>
              </a:tr>
            </a:tbl>
          </a:graphicData>
        </a:graphic>
      </p:graphicFrame>
      <p:sp>
        <p:nvSpPr>
          <p:cNvPr id="2" name="TextBox 1"/>
          <p:cNvSpPr txBox="1"/>
          <p:nvPr/>
        </p:nvSpPr>
        <p:spPr>
          <a:xfrm>
            <a:off x="276045" y="0"/>
            <a:ext cx="6124755" cy="553998"/>
          </a:xfrm>
          <a:prstGeom prst="rect">
            <a:avLst/>
          </a:prstGeom>
          <a:noFill/>
        </p:spPr>
        <p:txBody>
          <a:bodyPr wrap="square" rtlCol="0">
            <a:spAutoFit/>
          </a:bodyPr>
          <a:lstStyle/>
          <a:p>
            <a:r>
              <a:rPr lang="en-US" sz="3000" dirty="0" smtClean="0">
                <a:solidFill>
                  <a:srgbClr val="002D72"/>
                </a:solidFill>
                <a:latin typeface="Times New Roman" panose="02020603050405020304" pitchFamily="18" charset="0"/>
                <a:cs typeface="Times New Roman" panose="02020603050405020304" pitchFamily="18" charset="0"/>
              </a:rPr>
              <a:t>Overall Result Comparison</a:t>
            </a:r>
            <a:endParaRPr lang="en-CA" sz="3000" dirty="0">
              <a:solidFill>
                <a:srgbClr val="002D72"/>
              </a:solidFill>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2"/>
          </p:nvPr>
        </p:nvSpPr>
        <p:spPr/>
        <p:txBody>
          <a:bodyPr/>
          <a:lstStyle/>
          <a:p>
            <a:fld id="{357D4FB3-ECBD-4FC1-9AC0-D96F51A92C25}" type="datetime4">
              <a:rPr lang="en-US" smtClean="0"/>
              <a:t>July 24, 2023</a:t>
            </a:fld>
            <a:r>
              <a:rPr lang="en-CA" smtClean="0"/>
              <a:t>     |</a:t>
            </a:r>
            <a:endParaRPr lang="en-US" dirty="0"/>
          </a:p>
        </p:txBody>
      </p:sp>
    </p:spTree>
    <p:extLst>
      <p:ext uri="{BB962C8B-B14F-4D97-AF65-F5344CB8AC3E}">
        <p14:creationId xmlns:p14="http://schemas.microsoft.com/office/powerpoint/2010/main" val="36569875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E9E0D846-2D6A-8643-B2BF-83884A821236}" type="slidenum">
              <a:rPr lang="en-US" smtClean="0"/>
              <a:pPr/>
              <a:t>17</a:t>
            </a:fld>
            <a:endParaRPr lang="en-US" dirty="0"/>
          </a:p>
        </p:txBody>
      </p:sp>
      <p:sp>
        <p:nvSpPr>
          <p:cNvPr id="8" name="Rectangle 7"/>
          <p:cNvSpPr/>
          <p:nvPr/>
        </p:nvSpPr>
        <p:spPr>
          <a:xfrm>
            <a:off x="285133" y="201243"/>
            <a:ext cx="7864034" cy="2492990"/>
          </a:xfrm>
          <a:prstGeom prst="rect">
            <a:avLst/>
          </a:prstGeom>
        </p:spPr>
        <p:txBody>
          <a:bodyPr wrap="square">
            <a:spAutoFit/>
          </a:bodyPr>
          <a:lstStyle/>
          <a:p>
            <a:r>
              <a:rPr lang="en-US" sz="3000" dirty="0" smtClean="0">
                <a:solidFill>
                  <a:srgbClr val="002D72"/>
                </a:solidFill>
                <a:latin typeface="Times New Roman" panose="02020603050405020304" pitchFamily="18" charset="0"/>
                <a:cs typeface="Times New Roman" panose="02020603050405020304" pitchFamily="18" charset="0"/>
              </a:rPr>
              <a:t>Conclusion</a:t>
            </a:r>
          </a:p>
          <a:p>
            <a:endParaRPr lang="en-US" dirty="0" smtClean="0"/>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linear regression model performs the best among the three models, providing relatively lower prediction errors and a higher R-squared coefficient. The decision tree and random forest models exhibit higher errors and lower R-squared coefficients, indicating poorer performance compared to linear regression. However, it's important to note that the high MAE, MSE, and RMSE values are primarily due to the larger scale of the target variable "price" (in </a:t>
            </a:r>
            <a:r>
              <a:rPr lang="en-US" dirty="0" smtClean="0">
                <a:latin typeface="Times New Roman" panose="02020603050405020304" pitchFamily="18" charset="0"/>
                <a:cs typeface="Times New Roman" panose="02020603050405020304" pitchFamily="18" charset="0"/>
              </a:rPr>
              <a:t>millions).</a:t>
            </a:r>
            <a:endParaRPr lang="en-CA"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1860930" y="2610526"/>
            <a:ext cx="6394550" cy="3501493"/>
          </a:xfrm>
          <a:prstGeom prst="rect">
            <a:avLst/>
          </a:prstGeom>
        </p:spPr>
      </p:pic>
      <p:pic>
        <p:nvPicPr>
          <p:cNvPr id="12" name="Picture 11">
            <a:extLst>
              <a:ext uri="{FF2B5EF4-FFF2-40B4-BE49-F238E27FC236}">
                <a16:creationId xmlns=""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2" name="Date Placeholder 1"/>
          <p:cNvSpPr>
            <a:spLocks noGrp="1"/>
          </p:cNvSpPr>
          <p:nvPr>
            <p:ph type="dt" sz="half" idx="2"/>
          </p:nvPr>
        </p:nvSpPr>
        <p:spPr/>
        <p:txBody>
          <a:bodyPr/>
          <a:lstStyle/>
          <a:p>
            <a:fld id="{9C4BD347-C837-488B-BD4F-40B9EC00EDC0}" type="datetime4">
              <a:rPr lang="en-US" smtClean="0"/>
              <a:t>July 24, 2023</a:t>
            </a:fld>
            <a:r>
              <a:rPr lang="en-CA" smtClean="0"/>
              <a:t>     |</a:t>
            </a:r>
            <a:endParaRPr lang="en-US" dirty="0"/>
          </a:p>
        </p:txBody>
      </p:sp>
    </p:spTree>
    <p:extLst>
      <p:ext uri="{BB962C8B-B14F-4D97-AF65-F5344CB8AC3E}">
        <p14:creationId xmlns:p14="http://schemas.microsoft.com/office/powerpoint/2010/main" val="24263903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E9E0D846-2D6A-8643-B2BF-83884A821236}" type="slidenum">
              <a:rPr lang="en-US" smtClean="0"/>
              <a:pPr/>
              <a:t>18</a:t>
            </a:fld>
            <a:endParaRPr lang="en-US" dirty="0"/>
          </a:p>
        </p:txBody>
      </p:sp>
      <p:graphicFrame>
        <p:nvGraphicFramePr>
          <p:cNvPr id="7" name="Diagram 6"/>
          <p:cNvGraphicFramePr/>
          <p:nvPr>
            <p:extLst>
              <p:ext uri="{D42A27DB-BD31-4B8C-83A1-F6EECF244321}">
                <p14:modId xmlns:p14="http://schemas.microsoft.com/office/powerpoint/2010/main" val="325724240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491705" y="474453"/>
            <a:ext cx="3053751" cy="553998"/>
          </a:xfrm>
          <a:prstGeom prst="rect">
            <a:avLst/>
          </a:prstGeom>
          <a:noFill/>
        </p:spPr>
        <p:txBody>
          <a:bodyPr wrap="square" rtlCol="0">
            <a:spAutoFit/>
          </a:bodyPr>
          <a:lstStyle/>
          <a:p>
            <a:r>
              <a:rPr lang="en-US" sz="3000" dirty="0" smtClean="0">
                <a:solidFill>
                  <a:srgbClr val="002D72"/>
                </a:solidFill>
                <a:latin typeface="Times New Roman" panose="02020603050405020304" pitchFamily="18" charset="0"/>
                <a:cs typeface="Times New Roman" panose="02020603050405020304" pitchFamily="18" charset="0"/>
              </a:rPr>
              <a:t>Future Work</a:t>
            </a:r>
            <a:endParaRPr lang="en-CA" sz="3000" dirty="0">
              <a:solidFill>
                <a:srgbClr val="002D72"/>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 xmlns:a16="http://schemas.microsoft.com/office/drawing/2014/main" id="{D090F157-83B2-DC2C-996C-8DC2C0537689}"/>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3" name="Date Placeholder 2"/>
          <p:cNvSpPr>
            <a:spLocks noGrp="1"/>
          </p:cNvSpPr>
          <p:nvPr>
            <p:ph type="dt" sz="half" idx="2"/>
          </p:nvPr>
        </p:nvSpPr>
        <p:spPr/>
        <p:txBody>
          <a:bodyPr/>
          <a:lstStyle/>
          <a:p>
            <a:fld id="{934A5595-8D09-44D0-8438-D52131194F11}" type="datetime4">
              <a:rPr lang="en-US" smtClean="0"/>
              <a:t>July 24, 2023</a:t>
            </a:fld>
            <a:r>
              <a:rPr lang="en-CA" smtClean="0"/>
              <a:t>     |</a:t>
            </a:r>
            <a:endParaRPr lang="en-US" dirty="0"/>
          </a:p>
        </p:txBody>
      </p:sp>
    </p:spTree>
    <p:extLst>
      <p:ext uri="{BB962C8B-B14F-4D97-AF65-F5344CB8AC3E}">
        <p14:creationId xmlns:p14="http://schemas.microsoft.com/office/powerpoint/2010/main" val="11691379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BEF7D89-5C2A-46BD-8444-20806271C760}"/>
              </a:ext>
            </a:extLst>
          </p:cNvPr>
          <p:cNvSpPr>
            <a:spLocks noGrp="1"/>
          </p:cNvSpPr>
          <p:nvPr>
            <p:ph type="sldNum" sz="quarter" idx="4"/>
          </p:nvPr>
        </p:nvSpPr>
        <p:spPr/>
        <p:txBody>
          <a:bodyPr/>
          <a:lstStyle/>
          <a:p>
            <a:fld id="{E9E0D846-2D6A-8643-B2BF-83884A821236}" type="slidenum">
              <a:rPr lang="en-US" smtClean="0"/>
              <a:pPr/>
              <a:t>19</a:t>
            </a:fld>
            <a:endParaRPr lang="en-US" dirty="0"/>
          </a:p>
        </p:txBody>
      </p:sp>
      <p:sp>
        <p:nvSpPr>
          <p:cNvPr id="5" name="TextBox 4"/>
          <p:cNvSpPr txBox="1"/>
          <p:nvPr/>
        </p:nvSpPr>
        <p:spPr>
          <a:xfrm>
            <a:off x="301924" y="301925"/>
            <a:ext cx="3381554" cy="553998"/>
          </a:xfrm>
          <a:prstGeom prst="rect">
            <a:avLst/>
          </a:prstGeom>
          <a:noFill/>
        </p:spPr>
        <p:txBody>
          <a:bodyPr wrap="square" rtlCol="0">
            <a:spAutoFit/>
          </a:bodyPr>
          <a:lstStyle/>
          <a:p>
            <a:r>
              <a:rPr lang="en-US" sz="3000" dirty="0" smtClean="0">
                <a:solidFill>
                  <a:srgbClr val="002D72"/>
                </a:solidFill>
                <a:latin typeface="Times New Roman" panose="02020603050405020304" pitchFamily="18" charset="0"/>
                <a:cs typeface="Times New Roman" panose="02020603050405020304" pitchFamily="18" charset="0"/>
              </a:rPr>
              <a:t>References</a:t>
            </a:r>
            <a:endParaRPr lang="en-CA" sz="3000" dirty="0">
              <a:solidFill>
                <a:srgbClr val="002D72"/>
              </a:solidFill>
              <a:latin typeface="Times New Roman" panose="02020603050405020304" pitchFamily="18" charset="0"/>
              <a:cs typeface="Times New Roman" panose="02020603050405020304" pitchFamily="18" charset="0"/>
            </a:endParaRPr>
          </a:p>
        </p:txBody>
      </p:sp>
      <p:sp>
        <p:nvSpPr>
          <p:cNvPr id="6" name="Rectangle 5"/>
          <p:cNvSpPr/>
          <p:nvPr/>
        </p:nvSpPr>
        <p:spPr>
          <a:xfrm>
            <a:off x="301924" y="855923"/>
            <a:ext cx="8669547" cy="5693866"/>
          </a:xfrm>
          <a:prstGeom prst="rect">
            <a:avLst/>
          </a:prstGeom>
        </p:spPr>
        <p:txBody>
          <a:bodyPr wrap="square">
            <a:spAutoFit/>
          </a:bodyPr>
          <a:lstStyle/>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H, M. Y. (2022, January 12). </a:t>
            </a:r>
            <a:r>
              <a:rPr lang="en-US" sz="1400" i="1" dirty="0">
                <a:latin typeface="Times New Roman" panose="02020603050405020304" pitchFamily="18" charset="0"/>
                <a:cs typeface="Times New Roman" panose="02020603050405020304" pitchFamily="18" charset="0"/>
              </a:rPr>
              <a:t>Housing prices dataset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Kaggle</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hlinkClick r:id="rId2"/>
              </a:rPr>
              <a:t>https</a:t>
            </a:r>
            <a:r>
              <a:rPr lang="en-US" sz="1400" dirty="0">
                <a:latin typeface="Times New Roman" panose="02020603050405020304" pitchFamily="18" charset="0"/>
                <a:cs typeface="Times New Roman" panose="02020603050405020304" pitchFamily="18" charset="0"/>
                <a:hlinkClick r:id="rId2"/>
              </a:rPr>
              <a:t>://www.kaggle.com/datasets/yasserh/housing-prices-dataset </a:t>
            </a: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Pandian, S. (2023, July 14). </a:t>
            </a:r>
            <a:r>
              <a:rPr lang="en-US" sz="1400" i="1" dirty="0">
                <a:latin typeface="Times New Roman" panose="02020603050405020304" pitchFamily="18" charset="0"/>
                <a:cs typeface="Times New Roman" panose="02020603050405020304" pitchFamily="18" charset="0"/>
              </a:rPr>
              <a:t>K-fold cross validation technique and its essentials</a:t>
            </a:r>
            <a:r>
              <a:rPr lang="en-US" sz="1400" dirty="0">
                <a:latin typeface="Times New Roman" panose="02020603050405020304" pitchFamily="18" charset="0"/>
                <a:cs typeface="Times New Roman" panose="02020603050405020304" pitchFamily="18" charset="0"/>
              </a:rPr>
              <a:t>. Analytics </a:t>
            </a:r>
            <a:r>
              <a:rPr lang="en-US" sz="1400" dirty="0" err="1">
                <a:latin typeface="Times New Roman" panose="02020603050405020304" pitchFamily="18" charset="0"/>
                <a:cs typeface="Times New Roman" panose="02020603050405020304" pitchFamily="18" charset="0"/>
              </a:rPr>
              <a:t>Vidhya</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hlinkClick r:id="rId3"/>
              </a:rPr>
              <a:t>https</a:t>
            </a:r>
            <a:r>
              <a:rPr lang="en-US" sz="1400" dirty="0">
                <a:latin typeface="Times New Roman" panose="02020603050405020304" pitchFamily="18" charset="0"/>
                <a:cs typeface="Times New Roman" panose="02020603050405020304" pitchFamily="18" charset="0"/>
                <a:hlinkClick r:id="rId3"/>
              </a:rPr>
              <a:t>://www.analyticsvidhya.com/blog/2022/02/k-fold-cross-validation-technique-and-its-essentials/ </a:t>
            </a: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Zhang, Q. (2021). Housing price prediction based on multiple linear regression. Scientific Programming, 2021, 1–9. </a:t>
            </a:r>
            <a:r>
              <a:rPr lang="en-US" sz="1400" dirty="0" smtClean="0">
                <a:latin typeface="Times New Roman" panose="02020603050405020304" pitchFamily="18" charset="0"/>
                <a:cs typeface="Times New Roman" panose="02020603050405020304" pitchFamily="18" charset="0"/>
                <a:hlinkClick r:id="rId4"/>
              </a:rPr>
              <a:t>https</a:t>
            </a:r>
            <a:r>
              <a:rPr lang="en-US" sz="1400" dirty="0">
                <a:latin typeface="Times New Roman" panose="02020603050405020304" pitchFamily="18" charset="0"/>
                <a:cs typeface="Times New Roman" panose="02020603050405020304" pitchFamily="18" charset="0"/>
                <a:hlinkClick r:id="rId4"/>
              </a:rPr>
              <a:t>://</a:t>
            </a:r>
            <a:r>
              <a:rPr lang="en-US" sz="1400" dirty="0" smtClean="0">
                <a:latin typeface="Times New Roman" panose="02020603050405020304" pitchFamily="18" charset="0"/>
                <a:cs typeface="Times New Roman" panose="02020603050405020304" pitchFamily="18" charset="0"/>
                <a:hlinkClick r:id="rId4"/>
              </a:rPr>
              <a:t>doi.org/10.1155/2021/7678931</a:t>
            </a: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Gupta, A. (2023, April 26). Feature selection techniques in Machine Learning (updated 2023). Analytics </a:t>
            </a:r>
            <a:r>
              <a:rPr lang="en-US" sz="1400" dirty="0" err="1">
                <a:latin typeface="Times New Roman" panose="02020603050405020304" pitchFamily="18" charset="0"/>
                <a:cs typeface="Times New Roman" panose="02020603050405020304" pitchFamily="18" charset="0"/>
              </a:rPr>
              <a:t>Vidhya</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hlinkClick r:id="rId5"/>
              </a:rPr>
              <a:t>https://www.analyticsvidhya.com/blog/2020/10/</a:t>
            </a:r>
            <a:r>
              <a:rPr lang="en-US" sz="1400" dirty="0" err="1">
                <a:latin typeface="Times New Roman" panose="02020603050405020304" pitchFamily="18" charset="0"/>
                <a:cs typeface="Times New Roman" panose="02020603050405020304" pitchFamily="18" charset="0"/>
                <a:hlinkClick r:id="rId5"/>
              </a:rPr>
              <a:t>featureselection-techniques-in-machine-learning</a:t>
            </a:r>
            <a:r>
              <a:rPr lang="en-US" sz="1400" dirty="0" smtClean="0">
                <a:latin typeface="Times New Roman" panose="02020603050405020304" pitchFamily="18" charset="0"/>
                <a:cs typeface="Times New Roman" panose="02020603050405020304" pitchFamily="18" charset="0"/>
                <a:hlinkClick r:id="rId5"/>
              </a:rPr>
              <a:t>/</a:t>
            </a: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How linear regression algorithm works. How Linear regression algorithm works-ArcGIS Pro | Documentation. (</a:t>
            </a:r>
            <a:r>
              <a:rPr lang="en-US" sz="1400" dirty="0" err="1">
                <a:latin typeface="Times New Roman" panose="02020603050405020304" pitchFamily="18" charset="0"/>
                <a:cs typeface="Times New Roman" panose="02020603050405020304" pitchFamily="18" charset="0"/>
              </a:rPr>
              <a:t>n.d.</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hlinkClick r:id="rId6"/>
              </a:rPr>
              <a:t>https://pro.arcgis.com/</a:t>
            </a:r>
            <a:r>
              <a:rPr lang="en-US" sz="1400" dirty="0" err="1">
                <a:latin typeface="Times New Roman" panose="02020603050405020304" pitchFamily="18" charset="0"/>
                <a:cs typeface="Times New Roman" panose="02020603050405020304" pitchFamily="18" charset="0"/>
                <a:hlinkClick r:id="rId6"/>
              </a:rPr>
              <a:t>en</a:t>
            </a:r>
            <a:r>
              <a:rPr lang="en-US" sz="1400" dirty="0">
                <a:latin typeface="Times New Roman" panose="02020603050405020304" pitchFamily="18" charset="0"/>
                <a:cs typeface="Times New Roman" panose="02020603050405020304" pitchFamily="18" charset="0"/>
                <a:hlinkClick r:id="rId6"/>
              </a:rPr>
              <a:t>/pro-app/latest/</a:t>
            </a:r>
            <a:r>
              <a:rPr lang="en-US" sz="1400" dirty="0" err="1">
                <a:latin typeface="Times New Roman" panose="02020603050405020304" pitchFamily="18" charset="0"/>
                <a:cs typeface="Times New Roman" panose="02020603050405020304" pitchFamily="18" charset="0"/>
                <a:hlinkClick r:id="rId6"/>
              </a:rPr>
              <a:t>tool</a:t>
            </a:r>
            <a:r>
              <a:rPr lang="en-US" sz="1400" dirty="0" err="1" smtClean="0">
                <a:latin typeface="Times New Roman" panose="02020603050405020304" pitchFamily="18" charset="0"/>
                <a:cs typeface="Times New Roman" panose="02020603050405020304" pitchFamily="18" charset="0"/>
                <a:hlinkClick r:id="rId6"/>
              </a:rPr>
              <a:t>reference</a:t>
            </a:r>
            <a:r>
              <a:rPr lang="en-US" sz="1400" dirty="0" smtClean="0">
                <a:latin typeface="Times New Roman" panose="02020603050405020304" pitchFamily="18" charset="0"/>
                <a:cs typeface="Times New Roman" panose="02020603050405020304" pitchFamily="18" charset="0"/>
                <a:hlinkClick r:id="rId6"/>
              </a:rPr>
              <a:t>/</a:t>
            </a:r>
            <a:r>
              <a:rPr lang="en-US" sz="1400" dirty="0" err="1" smtClean="0">
                <a:latin typeface="Times New Roman" panose="02020603050405020304" pitchFamily="18" charset="0"/>
                <a:cs typeface="Times New Roman" panose="02020603050405020304" pitchFamily="18" charset="0"/>
                <a:hlinkClick r:id="rId6"/>
              </a:rPr>
              <a:t>geoai</a:t>
            </a:r>
            <a:r>
              <a:rPr lang="en-US" sz="1400" dirty="0" smtClean="0">
                <a:latin typeface="Times New Roman" panose="02020603050405020304" pitchFamily="18" charset="0"/>
                <a:cs typeface="Times New Roman" panose="02020603050405020304" pitchFamily="18" charset="0"/>
                <a:hlinkClick r:id="rId6"/>
              </a:rPr>
              <a:t>/how-linear-regression-works.htm</a:t>
            </a: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How decision tree classification and regression algorithm works. How Decision tree classification and regression algorithm works-ArcGIS Pro | Documentation. (</a:t>
            </a:r>
            <a:r>
              <a:rPr lang="en-US" sz="1400" dirty="0" err="1">
                <a:latin typeface="Times New Roman" panose="02020603050405020304" pitchFamily="18" charset="0"/>
                <a:cs typeface="Times New Roman" panose="02020603050405020304" pitchFamily="18" charset="0"/>
              </a:rPr>
              <a:t>n.d.</a:t>
            </a:r>
            <a:r>
              <a:rPr lang="en-US" sz="1400" dirty="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rPr>
              <a:t>                                                     </a:t>
            </a:r>
            <a:r>
              <a:rPr lang="en-US" sz="1400" dirty="0" smtClean="0">
                <a:latin typeface="Times New Roman" panose="02020603050405020304" pitchFamily="18" charset="0"/>
                <a:cs typeface="Times New Roman" panose="02020603050405020304" pitchFamily="18" charset="0"/>
                <a:hlinkClick r:id="rId7"/>
              </a:rPr>
              <a:t>https</a:t>
            </a:r>
            <a:r>
              <a:rPr lang="en-US" sz="1400" dirty="0">
                <a:latin typeface="Times New Roman" panose="02020603050405020304" pitchFamily="18" charset="0"/>
                <a:cs typeface="Times New Roman" panose="02020603050405020304" pitchFamily="18" charset="0"/>
                <a:hlinkClick r:id="rId7"/>
              </a:rPr>
              <a:t>://</a:t>
            </a:r>
            <a:r>
              <a:rPr lang="en-US" sz="1400" dirty="0" smtClean="0">
                <a:latin typeface="Times New Roman" panose="02020603050405020304" pitchFamily="18" charset="0"/>
                <a:cs typeface="Times New Roman" panose="02020603050405020304" pitchFamily="18" charset="0"/>
                <a:hlinkClick r:id="rId7"/>
              </a:rPr>
              <a:t>pro.arcgis.com/en/pro-app/latest/tool-reference/geoai/how-decision-treeclassification-and-regression-works.ht</a:t>
            </a: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CA" sz="1400" dirty="0">
                <a:latin typeface="Times New Roman" panose="02020603050405020304" pitchFamily="18" charset="0"/>
                <a:cs typeface="Times New Roman" panose="02020603050405020304" pitchFamily="18" charset="0"/>
              </a:rPr>
              <a:t>Turing Enterprises Inc. (2022, March 24). </a:t>
            </a:r>
            <a:r>
              <a:rPr lang="en-CA" sz="1400" i="1" dirty="0">
                <a:latin typeface="Times New Roman" panose="02020603050405020304" pitchFamily="18" charset="0"/>
                <a:cs typeface="Times New Roman" panose="02020603050405020304" pitchFamily="18" charset="0"/>
              </a:rPr>
              <a:t>Data normalization with Python </a:t>
            </a:r>
            <a:r>
              <a:rPr lang="en-CA" sz="1400" i="1" dirty="0" err="1">
                <a:latin typeface="Times New Roman" panose="02020603050405020304" pitchFamily="18" charset="0"/>
                <a:cs typeface="Times New Roman" panose="02020603050405020304" pitchFamily="18" charset="0"/>
              </a:rPr>
              <a:t>Scikit</a:t>
            </a:r>
            <a:r>
              <a:rPr lang="en-CA" sz="1400" i="1" dirty="0">
                <a:latin typeface="Times New Roman" panose="02020603050405020304" pitchFamily="18" charset="0"/>
                <a:cs typeface="Times New Roman" panose="02020603050405020304" pitchFamily="18" charset="0"/>
              </a:rPr>
              <a:t>-Learn: Tips for Data Science</a:t>
            </a:r>
            <a:r>
              <a:rPr lang="en-CA" sz="1400" dirty="0">
                <a:latin typeface="Times New Roman" panose="02020603050405020304" pitchFamily="18" charset="0"/>
                <a:cs typeface="Times New Roman" panose="02020603050405020304" pitchFamily="18" charset="0"/>
              </a:rPr>
              <a:t>. Data Normalization with Python </a:t>
            </a:r>
            <a:r>
              <a:rPr lang="en-CA" sz="1400" dirty="0" err="1">
                <a:latin typeface="Times New Roman" panose="02020603050405020304" pitchFamily="18" charset="0"/>
                <a:cs typeface="Times New Roman" panose="02020603050405020304" pitchFamily="18" charset="0"/>
              </a:rPr>
              <a:t>Scikit</a:t>
            </a:r>
            <a:r>
              <a:rPr lang="en-CA" sz="1400" dirty="0">
                <a:latin typeface="Times New Roman" panose="02020603050405020304" pitchFamily="18" charset="0"/>
                <a:cs typeface="Times New Roman" panose="02020603050405020304" pitchFamily="18" charset="0"/>
              </a:rPr>
              <a:t>-Learn: Tips for Data Science. </a:t>
            </a:r>
            <a:r>
              <a:rPr lang="en-CA" sz="1400" dirty="0">
                <a:latin typeface="Times New Roman" panose="02020603050405020304" pitchFamily="18" charset="0"/>
                <a:cs typeface="Times New Roman" panose="02020603050405020304" pitchFamily="18" charset="0"/>
                <a:hlinkClick r:id="rId8"/>
              </a:rPr>
              <a:t>https://www.turing.com/kb/data-normalization-with-python-scikit-learn-tips-tricks-for-data-science </a:t>
            </a:r>
            <a:endParaRPr lang="en-CA" sz="14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400" dirty="0">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 xmlns:a16="http://schemas.microsoft.com/office/drawing/2014/main" id="{D090F157-83B2-DC2C-996C-8DC2C0537689}"/>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2" name="Date Placeholder 1"/>
          <p:cNvSpPr>
            <a:spLocks noGrp="1"/>
          </p:cNvSpPr>
          <p:nvPr>
            <p:ph type="dt" sz="half" idx="2"/>
          </p:nvPr>
        </p:nvSpPr>
        <p:spPr/>
        <p:txBody>
          <a:bodyPr/>
          <a:lstStyle/>
          <a:p>
            <a:fld id="{CE9DA9A0-B0AB-4DB9-837C-F6CB97971A6A}" type="datetime4">
              <a:rPr lang="en-US" smtClean="0"/>
              <a:t>July 24, 2023</a:t>
            </a:fld>
            <a:r>
              <a:rPr lang="en-CA" smtClean="0"/>
              <a:t>     |</a:t>
            </a:r>
            <a:endParaRPr lang="en-US" dirty="0"/>
          </a:p>
        </p:txBody>
      </p:sp>
    </p:spTree>
    <p:extLst>
      <p:ext uri="{BB962C8B-B14F-4D97-AF65-F5344CB8AC3E}">
        <p14:creationId xmlns:p14="http://schemas.microsoft.com/office/powerpoint/2010/main" val="13683051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709810" y="2154208"/>
            <a:ext cx="7544454" cy="3787468"/>
          </a:xfrm>
          <a:prstGeom prst="rect">
            <a:avLst/>
          </a:prstGeom>
        </p:spPr>
      </p:pic>
      <p:sp>
        <p:nvSpPr>
          <p:cNvPr id="6" name="Slide Number Placeholder 5"/>
          <p:cNvSpPr>
            <a:spLocks noGrp="1"/>
          </p:cNvSpPr>
          <p:nvPr>
            <p:ph type="sldNum" sz="quarter" idx="4"/>
          </p:nvPr>
        </p:nvSpPr>
        <p:spPr/>
        <p:txBody>
          <a:bodyPr/>
          <a:lstStyle/>
          <a:p>
            <a:fld id="{E9E0D846-2D6A-8643-B2BF-83884A821236}" type="slidenum">
              <a:rPr lang="en-US" smtClean="0"/>
              <a:pPr/>
              <a:t>2</a:t>
            </a:fld>
            <a:endParaRPr lang="en-US" dirty="0"/>
          </a:p>
        </p:txBody>
      </p:sp>
      <p:sp>
        <p:nvSpPr>
          <p:cNvPr id="7" name="Rectangle 6"/>
          <p:cNvSpPr/>
          <p:nvPr/>
        </p:nvSpPr>
        <p:spPr>
          <a:xfrm>
            <a:off x="596453" y="423496"/>
            <a:ext cx="3492467" cy="523220"/>
          </a:xfrm>
          <a:prstGeom prst="rect">
            <a:avLst/>
          </a:prstGeom>
        </p:spPr>
        <p:txBody>
          <a:bodyPr wrap="square">
            <a:spAutoFit/>
          </a:bodyPr>
          <a:lstStyle/>
          <a:p>
            <a:r>
              <a:rPr lang="en-US" sz="2800" dirty="0">
                <a:solidFill>
                  <a:srgbClr val="002D72"/>
                </a:solidFill>
                <a:latin typeface="Times New Roman" panose="02020603050405020304" pitchFamily="18" charset="0"/>
                <a:cs typeface="Times New Roman" panose="02020603050405020304" pitchFamily="18" charset="0"/>
              </a:rPr>
              <a:t>Introduction</a:t>
            </a:r>
            <a:endParaRPr lang="en-CA" sz="2800" dirty="0"/>
          </a:p>
        </p:txBody>
      </p:sp>
      <p:sp>
        <p:nvSpPr>
          <p:cNvPr id="8" name="Rectangle 7"/>
          <p:cNvSpPr/>
          <p:nvPr/>
        </p:nvSpPr>
        <p:spPr>
          <a:xfrm>
            <a:off x="596453" y="998129"/>
            <a:ext cx="8409523" cy="1477328"/>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 today's ever challenging world of real estate, where housing prices are constantly on the rise, it has become increasingly important for individuals to make well-informed decisions when it comes to property investments.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objective of this supervised ML regression project is to determine the best model to predict the house prices in Boston.</a:t>
            </a:r>
            <a:endParaRPr lang="en-CA"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 xmlns:a16="http://schemas.microsoft.com/office/drawing/2014/main" id="{D090F157-83B2-DC2C-996C-8DC2C053768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2" name="Date Placeholder 1"/>
          <p:cNvSpPr>
            <a:spLocks noGrp="1"/>
          </p:cNvSpPr>
          <p:nvPr>
            <p:ph type="dt" sz="half" idx="2"/>
          </p:nvPr>
        </p:nvSpPr>
        <p:spPr/>
        <p:txBody>
          <a:bodyPr/>
          <a:lstStyle/>
          <a:p>
            <a:fld id="{51B0F66D-4EBD-4F9A-862A-277D56528418}" type="datetime4">
              <a:rPr lang="en-US" smtClean="0"/>
              <a:t>July 24, 2023</a:t>
            </a:fld>
            <a:r>
              <a:rPr lang="en-CA" smtClean="0"/>
              <a:t>     |</a:t>
            </a:r>
            <a:endParaRPr lang="en-US" dirty="0"/>
          </a:p>
        </p:txBody>
      </p:sp>
    </p:spTree>
    <p:extLst>
      <p:ext uri="{BB962C8B-B14F-4D97-AF65-F5344CB8AC3E}">
        <p14:creationId xmlns:p14="http://schemas.microsoft.com/office/powerpoint/2010/main" val="38373209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2BC3B591-6FA5-40EC-A2FA-B513A828DB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2370" y="250166"/>
            <a:ext cx="4231630" cy="5905099"/>
          </a:xfrm>
          <a:prstGeom prst="rect">
            <a:avLst/>
          </a:prstGeom>
        </p:spPr>
      </p:pic>
      <p:sp>
        <p:nvSpPr>
          <p:cNvPr id="4" name="Slide Number Placeholder 3"/>
          <p:cNvSpPr>
            <a:spLocks noGrp="1"/>
          </p:cNvSpPr>
          <p:nvPr>
            <p:ph type="sldNum" sz="quarter" idx="4"/>
          </p:nvPr>
        </p:nvSpPr>
        <p:spPr/>
        <p:txBody>
          <a:bodyPr/>
          <a:lstStyle/>
          <a:p>
            <a:fld id="{E9E0D846-2D6A-8643-B2BF-83884A821236}" type="slidenum">
              <a:rPr lang="en-US" smtClean="0"/>
              <a:pPr/>
              <a:t>20</a:t>
            </a:fld>
            <a:endParaRPr lang="en-US" dirty="0"/>
          </a:p>
        </p:txBody>
      </p:sp>
      <p:sp>
        <p:nvSpPr>
          <p:cNvPr id="5" name="Rectangle 4"/>
          <p:cNvSpPr/>
          <p:nvPr/>
        </p:nvSpPr>
        <p:spPr>
          <a:xfrm>
            <a:off x="295762" y="630530"/>
            <a:ext cx="6830716" cy="1077218"/>
          </a:xfrm>
          <a:prstGeom prst="rect">
            <a:avLst/>
          </a:prstGeom>
        </p:spPr>
        <p:txBody>
          <a:bodyPr wrap="none">
            <a:spAutoFit/>
          </a:bodyPr>
          <a:lstStyle/>
          <a:p>
            <a:r>
              <a:rPr lang="en-CA" sz="3200" b="1" dirty="0">
                <a:solidFill>
                  <a:srgbClr val="002D72"/>
                </a:solidFill>
                <a:latin typeface="Book Antiqua" panose="02040602050305030304" pitchFamily="18" charset="0"/>
              </a:rPr>
              <a:t>“Let it be the beginning of the new </a:t>
            </a:r>
            <a:endParaRPr lang="en-CA" sz="3200" b="1" dirty="0" smtClean="0">
              <a:solidFill>
                <a:srgbClr val="002D72"/>
              </a:solidFill>
              <a:latin typeface="Book Antiqua" panose="02040602050305030304" pitchFamily="18" charset="0"/>
            </a:endParaRPr>
          </a:p>
          <a:p>
            <a:r>
              <a:rPr lang="en-CA" sz="3200" b="1" dirty="0" smtClean="0">
                <a:solidFill>
                  <a:srgbClr val="002D72"/>
                </a:solidFill>
                <a:latin typeface="Book Antiqua" panose="02040602050305030304" pitchFamily="18" charset="0"/>
              </a:rPr>
              <a:t>Journey</a:t>
            </a:r>
            <a:r>
              <a:rPr lang="en-CA" sz="3200" b="1" dirty="0">
                <a:solidFill>
                  <a:srgbClr val="002D72"/>
                </a:solidFill>
                <a:latin typeface="Book Antiqua" panose="02040602050305030304" pitchFamily="18" charset="0"/>
              </a:rPr>
              <a:t>.”</a:t>
            </a:r>
          </a:p>
        </p:txBody>
      </p:sp>
      <p:pic>
        <p:nvPicPr>
          <p:cNvPr id="6" name="Picture 5">
            <a:extLst>
              <a:ext uri="{FF2B5EF4-FFF2-40B4-BE49-F238E27FC236}">
                <a16:creationId xmlns="" xmlns:a16="http://schemas.microsoft.com/office/drawing/2014/main" id="{DE72B37E-7B48-4E87-8229-375F1B351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62" y="2219985"/>
            <a:ext cx="3782426" cy="2782455"/>
          </a:xfrm>
          <a:prstGeom prst="rect">
            <a:avLst/>
          </a:prstGeom>
        </p:spPr>
      </p:pic>
      <p:pic>
        <p:nvPicPr>
          <p:cNvPr id="9" name="Picture 8">
            <a:extLst>
              <a:ext uri="{FF2B5EF4-FFF2-40B4-BE49-F238E27FC236}">
                <a16:creationId xmlns="" xmlns:a16="http://schemas.microsoft.com/office/drawing/2014/main" id="{D090F157-83B2-DC2C-996C-8DC2C053768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2" name="Date Placeholder 1"/>
          <p:cNvSpPr>
            <a:spLocks noGrp="1"/>
          </p:cNvSpPr>
          <p:nvPr>
            <p:ph type="dt" sz="half" idx="2"/>
          </p:nvPr>
        </p:nvSpPr>
        <p:spPr/>
        <p:txBody>
          <a:bodyPr/>
          <a:lstStyle/>
          <a:p>
            <a:fld id="{6682588E-682F-434D-97F2-4C172AA79D7A}" type="datetime4">
              <a:rPr lang="en-US" smtClean="0"/>
              <a:t>July 24, 2023</a:t>
            </a:fld>
            <a:r>
              <a:rPr lang="en-CA" smtClean="0"/>
              <a:t>     |</a:t>
            </a:r>
            <a:endParaRPr lang="en-US" dirty="0"/>
          </a:p>
        </p:txBody>
      </p:sp>
    </p:spTree>
    <p:extLst>
      <p:ext uri="{BB962C8B-B14F-4D97-AF65-F5344CB8AC3E}">
        <p14:creationId xmlns:p14="http://schemas.microsoft.com/office/powerpoint/2010/main" val="464560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534923"/>
          </a:xfrm>
        </p:spPr>
        <p:txBody>
          <a:bodyPr>
            <a:normAutofit fontScale="90000"/>
          </a:bodyPr>
          <a:lstStyle/>
          <a:p>
            <a:r>
              <a:rPr lang="en-US" b="0" dirty="0" smtClean="0">
                <a:solidFill>
                  <a:srgbClr val="002D72"/>
                </a:solidFill>
                <a:latin typeface="Times New Roman" panose="02020603050405020304" pitchFamily="18" charset="0"/>
                <a:cs typeface="Times New Roman" panose="02020603050405020304" pitchFamily="18" charset="0"/>
              </a:rPr>
              <a:t>Problem Statement</a:t>
            </a:r>
            <a:endParaRPr lang="en-US" b="0" dirty="0">
              <a:solidFill>
                <a:srgbClr val="002D72"/>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xmlns="" id="{EA3D1842-DDD9-4B5A-89E7-C1E053E11DAE}"/>
              </a:ext>
            </a:extLst>
          </p:cNvPr>
          <p:cNvSpPr>
            <a:spLocks noGrp="1"/>
          </p:cNvSpPr>
          <p:nvPr>
            <p:ph type="sldNum" sz="quarter" idx="4"/>
          </p:nvPr>
        </p:nvSpPr>
        <p:spPr/>
        <p:txBody>
          <a:bodyPr/>
          <a:lstStyle/>
          <a:p>
            <a:fld id="{E9E0D846-2D6A-8643-B2BF-83884A821236}" type="slidenum">
              <a:rPr lang="en-US" smtClean="0"/>
              <a:pPr/>
              <a:t>3</a:t>
            </a:fld>
            <a:endParaRPr lang="en-US" dirty="0"/>
          </a:p>
        </p:txBody>
      </p:sp>
      <p:sp>
        <p:nvSpPr>
          <p:cNvPr id="7" name="Rectangle 6"/>
          <p:cNvSpPr/>
          <p:nvPr/>
        </p:nvSpPr>
        <p:spPr>
          <a:xfrm>
            <a:off x="365568" y="927339"/>
            <a:ext cx="8614530" cy="2308324"/>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How can feature selection techniques, including correlation analysis, be employed to identify the key factors influencing housing prices?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addition to multiple linear regression, </a:t>
            </a:r>
            <a:r>
              <a:rPr lang="en-US" dirty="0" smtClean="0">
                <a:latin typeface="Times New Roman" panose="02020603050405020304" pitchFamily="18" charset="0"/>
                <a:cs typeface="Times New Roman" panose="02020603050405020304" pitchFamily="18" charset="0"/>
              </a:rPr>
              <a:t>how </a:t>
            </a:r>
            <a:r>
              <a:rPr lang="en-US" dirty="0">
                <a:latin typeface="Times New Roman" panose="02020603050405020304" pitchFamily="18" charset="0"/>
                <a:cs typeface="Times New Roman" panose="02020603050405020304" pitchFamily="18" charset="0"/>
              </a:rPr>
              <a:t>do advanced regression algorithms such as random forest and decision tree regression contribute to improving the predictive accuracy of the housing price model</a:t>
            </a:r>
            <a:r>
              <a:rPr lang="en-US"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How </a:t>
            </a:r>
            <a:r>
              <a:rPr lang="en-US" dirty="0">
                <a:latin typeface="Times New Roman" panose="02020603050405020304" pitchFamily="18" charset="0"/>
                <a:cs typeface="Times New Roman" panose="02020603050405020304" pitchFamily="18" charset="0"/>
              </a:rPr>
              <a:t>can the performance of different models be evaluated and compared using appropriate metrics such as mean absolute error (MAE) , Mean Squared error (MSE), root mean squared error (RMSE) and R2 squared?</a:t>
            </a:r>
          </a:p>
        </p:txBody>
      </p:sp>
      <p:pic>
        <p:nvPicPr>
          <p:cNvPr id="9" name="Picture 8"/>
          <p:cNvPicPr>
            <a:picLocks noChangeAspect="1"/>
          </p:cNvPicPr>
          <p:nvPr/>
        </p:nvPicPr>
        <p:blipFill>
          <a:blip r:embed="rId2"/>
          <a:stretch>
            <a:fillRect/>
          </a:stretch>
        </p:blipFill>
        <p:spPr>
          <a:xfrm>
            <a:off x="2084107" y="3319334"/>
            <a:ext cx="4130398" cy="3284505"/>
          </a:xfrm>
          <a:prstGeom prst="rect">
            <a:avLst/>
          </a:prstGeom>
        </p:spPr>
      </p:pic>
      <p:pic>
        <p:nvPicPr>
          <p:cNvPr id="11" name="Picture 10">
            <a:extLst>
              <a:ext uri="{FF2B5EF4-FFF2-40B4-BE49-F238E27FC236}">
                <a16:creationId xmlns=""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2" name="Date Placeholder 1"/>
          <p:cNvSpPr>
            <a:spLocks noGrp="1"/>
          </p:cNvSpPr>
          <p:nvPr>
            <p:ph type="dt" sz="half" idx="2"/>
          </p:nvPr>
        </p:nvSpPr>
        <p:spPr/>
        <p:txBody>
          <a:bodyPr/>
          <a:lstStyle/>
          <a:p>
            <a:fld id="{DF3D24FB-9BC9-42E7-B7C2-DABD929726C0}" type="datetime4">
              <a:rPr lang="en-US" smtClean="0"/>
              <a:t>July 24, 2023</a:t>
            </a:fld>
            <a:r>
              <a:rPr lang="en-CA" smtClean="0"/>
              <a:t>     |</a:t>
            </a:r>
            <a:endParaRPr lang="en-US" dirty="0"/>
          </a:p>
        </p:txBody>
      </p:sp>
    </p:spTree>
    <p:extLst>
      <p:ext uri="{BB962C8B-B14F-4D97-AF65-F5344CB8AC3E}">
        <p14:creationId xmlns:p14="http://schemas.microsoft.com/office/powerpoint/2010/main" val="1835226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 name="Picture 196">
            <a:extLst>
              <a:ext uri="{FF2B5EF4-FFF2-40B4-BE49-F238E27FC236}">
                <a16:creationId xmlns="" xmlns:a16="http://schemas.microsoft.com/office/drawing/2014/main" id="{D090F157-83B2-DC2C-996C-8DC2C053768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3" name="Title 2"/>
          <p:cNvSpPr>
            <a:spLocks noGrp="1"/>
          </p:cNvSpPr>
          <p:nvPr>
            <p:ph type="title"/>
          </p:nvPr>
        </p:nvSpPr>
        <p:spPr>
          <a:xfrm>
            <a:off x="165835" y="235340"/>
            <a:ext cx="2875205" cy="543875"/>
          </a:xfrm>
        </p:spPr>
        <p:txBody>
          <a:bodyPr>
            <a:normAutofit fontScale="90000"/>
          </a:bodyPr>
          <a:lstStyle/>
          <a:p>
            <a:r>
              <a:rPr lang="en-US" dirty="0" smtClean="0">
                <a:solidFill>
                  <a:srgbClr val="002D72"/>
                </a:solidFill>
                <a:latin typeface="Times New Roman" panose="02020603050405020304" pitchFamily="18" charset="0"/>
                <a:cs typeface="Times New Roman" panose="02020603050405020304" pitchFamily="18" charset="0"/>
              </a:rPr>
              <a:t>Methodology</a:t>
            </a:r>
            <a:endParaRPr lang="en-US" dirty="0">
              <a:solidFill>
                <a:srgbClr val="002D72"/>
              </a:solidFill>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xmlns="" id="{EF839B10-0EF9-4E3C-AE59-87BD522AC106}"/>
              </a:ext>
            </a:extLst>
          </p:cNvPr>
          <p:cNvSpPr>
            <a:spLocks noGrp="1"/>
          </p:cNvSpPr>
          <p:nvPr>
            <p:ph type="sldNum" sz="quarter" idx="4"/>
          </p:nvPr>
        </p:nvSpPr>
        <p:spPr/>
        <p:txBody>
          <a:bodyPr/>
          <a:lstStyle/>
          <a:p>
            <a:fld id="{E9E0D846-2D6A-8643-B2BF-83884A821236}" type="slidenum">
              <a:rPr lang="en-US" smtClean="0"/>
              <a:pPr/>
              <a:t>4</a:t>
            </a:fld>
            <a:endParaRPr lang="en-US" dirty="0"/>
          </a:p>
        </p:txBody>
      </p:sp>
      <p:grpSp>
        <p:nvGrpSpPr>
          <p:cNvPr id="7" name="Google Shape;84;p1">
            <a:extLst>
              <a:ext uri="{FF2B5EF4-FFF2-40B4-BE49-F238E27FC236}">
                <a16:creationId xmlns="" xmlns:a16="http://schemas.microsoft.com/office/drawing/2014/main" xmlns:lc="http://schemas.openxmlformats.org/drawingml/2006/lockedCanvas" id="{91AD9F42-4213-4DBE-B97F-307D977C1DDD}"/>
              </a:ext>
            </a:extLst>
          </p:cNvPr>
          <p:cNvGrpSpPr/>
          <p:nvPr/>
        </p:nvGrpSpPr>
        <p:grpSpPr>
          <a:xfrm>
            <a:off x="3183710" y="1175137"/>
            <a:ext cx="2760345" cy="2760345"/>
            <a:chOff x="4031623" y="300118"/>
            <a:chExt cx="3820088" cy="3820088"/>
          </a:xfrm>
        </p:grpSpPr>
        <p:sp>
          <p:nvSpPr>
            <p:cNvPr id="161" name="Google Shape;85;p1">
              <a:extLst>
                <a:ext uri="{FF2B5EF4-FFF2-40B4-BE49-F238E27FC236}">
                  <a16:creationId xmlns="" xmlns:a16="http://schemas.microsoft.com/office/drawing/2014/main" xmlns:lc="http://schemas.openxmlformats.org/drawingml/2006/lockedCanvas" id="{DD6EF73A-B9CE-4C3A-9F5E-A5B07188EB91}"/>
                </a:ext>
              </a:extLst>
            </p:cNvPr>
            <p:cNvSpPr/>
            <p:nvPr/>
          </p:nvSpPr>
          <p:spPr>
            <a:xfrm>
              <a:off x="4031623" y="300118"/>
              <a:ext cx="3820088" cy="3820088"/>
            </a:xfrm>
            <a:prstGeom prst="ellipse">
              <a:avLst/>
            </a:prstGeom>
            <a:noFill/>
            <a:ln w="139700" cap="flat" cmpd="sng">
              <a:solidFill>
                <a:srgbClr val="F2F2F2"/>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62" name="Google Shape;86;p1">
              <a:extLst>
                <a:ext uri="{FF2B5EF4-FFF2-40B4-BE49-F238E27FC236}">
                  <a16:creationId xmlns="" xmlns:a16="http://schemas.microsoft.com/office/drawing/2014/main" xmlns:lc="http://schemas.openxmlformats.org/drawingml/2006/lockedCanvas" id="{691290DF-6B55-4426-83D0-3C43C1B6788A}"/>
                </a:ext>
              </a:extLst>
            </p:cNvPr>
            <p:cNvSpPr/>
            <p:nvPr/>
          </p:nvSpPr>
          <p:spPr>
            <a:xfrm>
              <a:off x="4290340" y="504879"/>
              <a:ext cx="3350211" cy="3350211"/>
            </a:xfrm>
            <a:prstGeom prst="ellipse">
              <a:avLst/>
            </a:prstGeom>
            <a:solidFill>
              <a:srgbClr val="F2F2F2"/>
            </a:solidFill>
            <a:ln>
              <a:noFill/>
            </a:ln>
            <a:effectLst>
              <a:outerShdw blurRad="292100" dist="63500" dir="7800000" sx="102000" sy="102000" algn="tr" rotWithShape="0">
                <a:srgbClr val="000000">
                  <a:alpha val="40784"/>
                </a:srgbClr>
              </a:outerShdw>
            </a:effectLst>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sp>
        <p:nvSpPr>
          <p:cNvPr id="8" name="Google Shape;87;p1">
            <a:extLst>
              <a:ext uri="{FF2B5EF4-FFF2-40B4-BE49-F238E27FC236}">
                <a16:creationId xmlns="" xmlns:a16="http://schemas.microsoft.com/office/drawing/2014/main" xmlns:lc="http://schemas.openxmlformats.org/drawingml/2006/lockedCanvas" id="{184B0B26-33D6-40D3-9215-ED7CA2314A71}"/>
              </a:ext>
            </a:extLst>
          </p:cNvPr>
          <p:cNvSpPr/>
          <p:nvPr/>
        </p:nvSpPr>
        <p:spPr>
          <a:xfrm rot="4288309">
            <a:off x="2787095" y="761023"/>
            <a:ext cx="3525389" cy="3525389"/>
          </a:xfrm>
          <a:prstGeom prst="arc">
            <a:avLst>
              <a:gd name="adj1" fmla="val 15749458"/>
              <a:gd name="adj2" fmla="val 8100709"/>
            </a:avLst>
          </a:prstGeom>
          <a:noFill/>
          <a:ln w="57150" cap="flat" cmpd="sng">
            <a:solidFill>
              <a:srgbClr val="BFBFBF"/>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grpSp>
        <p:nvGrpSpPr>
          <p:cNvPr id="9" name="Google Shape;100;p1">
            <a:extLst>
              <a:ext uri="{FF2B5EF4-FFF2-40B4-BE49-F238E27FC236}">
                <a16:creationId xmlns="" xmlns:a16="http://schemas.microsoft.com/office/drawing/2014/main" xmlns:lc="http://schemas.openxmlformats.org/drawingml/2006/lockedCanvas" id="{BDC3FE34-DB68-4DBD-B48B-15AECE486DB1}"/>
              </a:ext>
            </a:extLst>
          </p:cNvPr>
          <p:cNvGrpSpPr/>
          <p:nvPr/>
        </p:nvGrpSpPr>
        <p:grpSpPr>
          <a:xfrm>
            <a:off x="1983688" y="3770678"/>
            <a:ext cx="1154779" cy="1154779"/>
            <a:chOff x="2490070" y="4234808"/>
            <a:chExt cx="1869742" cy="1869742"/>
          </a:xfrm>
        </p:grpSpPr>
        <p:grpSp>
          <p:nvGrpSpPr>
            <p:cNvPr id="142" name="Google Shape;101;p1">
              <a:extLst>
                <a:ext uri="{FF2B5EF4-FFF2-40B4-BE49-F238E27FC236}">
                  <a16:creationId xmlns="" xmlns:a16="http://schemas.microsoft.com/office/drawing/2014/main" xmlns:lc="http://schemas.openxmlformats.org/drawingml/2006/lockedCanvas" id="{98A4EE91-7EDF-4D28-967B-44CEE7A3DE1B}"/>
                </a:ext>
              </a:extLst>
            </p:cNvPr>
            <p:cNvGrpSpPr/>
            <p:nvPr/>
          </p:nvGrpSpPr>
          <p:grpSpPr>
            <a:xfrm>
              <a:off x="2490070" y="4234808"/>
              <a:ext cx="1869742" cy="1869742"/>
              <a:chOff x="1385272" y="2618182"/>
              <a:chExt cx="1869742" cy="1869742"/>
            </a:xfrm>
          </p:grpSpPr>
          <p:grpSp>
            <p:nvGrpSpPr>
              <p:cNvPr id="153" name="Google Shape;102;p1">
                <a:extLst>
                  <a:ext uri="{FF2B5EF4-FFF2-40B4-BE49-F238E27FC236}">
                    <a16:creationId xmlns="" xmlns:a16="http://schemas.microsoft.com/office/drawing/2014/main" xmlns:lc="http://schemas.openxmlformats.org/drawingml/2006/lockedCanvas" id="{F37478A6-F663-41C5-A515-75D110EFCCF9}"/>
                  </a:ext>
                </a:extLst>
              </p:cNvPr>
              <p:cNvGrpSpPr/>
              <p:nvPr/>
            </p:nvGrpSpPr>
            <p:grpSpPr>
              <a:xfrm>
                <a:off x="1385272" y="2618182"/>
                <a:ext cx="1869742" cy="1869742"/>
                <a:chOff x="1105470" y="385244"/>
                <a:chExt cx="1869742" cy="1869742"/>
              </a:xfrm>
            </p:grpSpPr>
            <p:sp>
              <p:nvSpPr>
                <p:cNvPr id="155" name="Google Shape;103;p1">
                  <a:extLst>
                    <a:ext uri="{FF2B5EF4-FFF2-40B4-BE49-F238E27FC236}">
                      <a16:creationId xmlns="" xmlns:a16="http://schemas.microsoft.com/office/drawing/2014/main" xmlns:lc="http://schemas.openxmlformats.org/drawingml/2006/lockedCanvas" id="{F46AE693-BF8F-4081-B196-143B7D60252E}"/>
                    </a:ext>
                  </a:extLst>
                </p:cNvPr>
                <p:cNvSpPr/>
                <p:nvPr/>
              </p:nvSpPr>
              <p:spPr>
                <a:xfrm>
                  <a:off x="1168093" y="447867"/>
                  <a:ext cx="1744496" cy="1744496"/>
                </a:xfrm>
                <a:prstGeom prst="ellipse">
                  <a:avLst/>
                </a:prstGeom>
                <a:solidFill>
                  <a:srgbClr val="F6596E"/>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56" name="Google Shape;104;p1">
                  <a:extLst>
                    <a:ext uri="{FF2B5EF4-FFF2-40B4-BE49-F238E27FC236}">
                      <a16:creationId xmlns="" xmlns:a16="http://schemas.microsoft.com/office/drawing/2014/main" xmlns:lc="http://schemas.openxmlformats.org/drawingml/2006/lockedCanvas" id="{6A20CBDC-7FF7-4E98-8EBD-744A112F8BEF}"/>
                    </a:ext>
                  </a:extLst>
                </p:cNvPr>
                <p:cNvSpPr/>
                <p:nvPr/>
              </p:nvSpPr>
              <p:spPr>
                <a:xfrm>
                  <a:off x="1105470" y="385244"/>
                  <a:ext cx="1869742" cy="1869742"/>
                </a:xfrm>
                <a:prstGeom prst="ellipse">
                  <a:avLst/>
                </a:prstGeom>
                <a:noFill/>
                <a:ln w="19050" cap="flat" cmpd="sng">
                  <a:solidFill>
                    <a:srgbClr val="F6596E"/>
                  </a:solidFill>
                  <a:prstDash val="dash"/>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57" name="Google Shape;105;p1">
                  <a:extLst>
                    <a:ext uri="{FF2B5EF4-FFF2-40B4-BE49-F238E27FC236}">
                      <a16:creationId xmlns="" xmlns:a16="http://schemas.microsoft.com/office/drawing/2014/main" xmlns:lc="http://schemas.openxmlformats.org/drawingml/2006/lockedCanvas" id="{DF34D3E5-05ED-43A9-9CBD-8AE40BEC1C84}"/>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nvGrpSpPr>
                <p:cNvPr id="158" name="Google Shape;106;p1">
                  <a:extLst>
                    <a:ext uri="{FF2B5EF4-FFF2-40B4-BE49-F238E27FC236}">
                      <a16:creationId xmlns="" xmlns:a16="http://schemas.microsoft.com/office/drawing/2014/main" xmlns:lc="http://schemas.openxmlformats.org/drawingml/2006/lockedCanvas" id="{A9E64C37-18DB-42C8-B0D9-29F7FE315D6C}"/>
                    </a:ext>
                  </a:extLst>
                </p:cNvPr>
                <p:cNvGrpSpPr/>
                <p:nvPr/>
              </p:nvGrpSpPr>
              <p:grpSpPr>
                <a:xfrm>
                  <a:off x="1392869" y="677439"/>
                  <a:ext cx="1285351" cy="1285351"/>
                  <a:chOff x="1282890" y="562664"/>
                  <a:chExt cx="1514902" cy="1514902"/>
                </a:xfrm>
              </p:grpSpPr>
              <p:sp>
                <p:nvSpPr>
                  <p:cNvPr id="159" name="Google Shape;107;p1">
                    <a:extLst>
                      <a:ext uri="{FF2B5EF4-FFF2-40B4-BE49-F238E27FC236}">
                        <a16:creationId xmlns="" xmlns:a16="http://schemas.microsoft.com/office/drawing/2014/main" xmlns:lc="http://schemas.openxmlformats.org/drawingml/2006/lockedCanvas" id="{2F4590B3-3A6E-48DA-9C7B-AB236C1841D8}"/>
                      </a:ext>
                    </a:extLst>
                  </p:cNvPr>
                  <p:cNvSpPr/>
                  <p:nvPr/>
                </p:nvSpPr>
                <p:spPr>
                  <a:xfrm>
                    <a:off x="1282890" y="562664"/>
                    <a:ext cx="1514902" cy="1514902"/>
                  </a:xfrm>
                  <a:prstGeom prst="ellipse">
                    <a:avLst/>
                  </a:prstGeom>
                  <a:noFill/>
                  <a:ln w="57150" cap="flat" cmpd="sng">
                    <a:solidFill>
                      <a:srgbClr val="FFA7BC"/>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60" name="Google Shape;108;p1">
                    <a:extLst>
                      <a:ext uri="{FF2B5EF4-FFF2-40B4-BE49-F238E27FC236}">
                        <a16:creationId xmlns="" xmlns:a16="http://schemas.microsoft.com/office/drawing/2014/main" xmlns:lc="http://schemas.openxmlformats.org/drawingml/2006/lockedCanvas" id="{D80CECAD-ABF4-4619-9136-5E550926ACB5}"/>
                      </a:ext>
                    </a:extLst>
                  </p:cNvPr>
                  <p:cNvSpPr/>
                  <p:nvPr/>
                </p:nvSpPr>
                <p:spPr>
                  <a:xfrm>
                    <a:off x="1310269" y="585169"/>
                    <a:ext cx="1469894" cy="1469894"/>
                  </a:xfrm>
                  <a:prstGeom prst="ellipse">
                    <a:avLst/>
                  </a:prstGeom>
                  <a:solidFill>
                    <a:srgbClr val="F2F2F2"/>
                  </a:solidFill>
                  <a:ln w="19050" cap="flat" cmpd="sng">
                    <a:solidFill>
                      <a:srgbClr val="BB4A5D"/>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grpSp>
          <p:cxnSp>
            <p:nvCxnSpPr>
              <p:cNvPr id="154" name="Google Shape;109;p1">
                <a:extLst>
                  <a:ext uri="{FF2B5EF4-FFF2-40B4-BE49-F238E27FC236}">
                    <a16:creationId xmlns="" xmlns:a16="http://schemas.microsoft.com/office/drawing/2014/main" xmlns:lc="http://schemas.openxmlformats.org/drawingml/2006/lockedCanvas" id="{AD6BF3F6-5035-4092-9ACC-E502C4E614C9}"/>
                  </a:ext>
                </a:extLst>
              </p:cNvPr>
              <p:cNvCxnSpPr/>
              <p:nvPr/>
            </p:nvCxnSpPr>
            <p:spPr>
              <a:xfrm rot="10800000">
                <a:off x="2001061" y="3790036"/>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143" name="Google Shape;110;p1">
              <a:extLst>
                <a:ext uri="{FF2B5EF4-FFF2-40B4-BE49-F238E27FC236}">
                  <a16:creationId xmlns="" xmlns:a16="http://schemas.microsoft.com/office/drawing/2014/main" xmlns:lc="http://schemas.openxmlformats.org/drawingml/2006/lockedCanvas" id="{9D530413-1BC3-41C4-A577-52F70A901040}"/>
                </a:ext>
              </a:extLst>
            </p:cNvPr>
            <p:cNvPicPr preferRelativeResize="0"/>
            <p:nvPr/>
          </p:nvPicPr>
          <p:blipFill rotWithShape="1">
            <a:blip r:embed="rId3">
              <a:alphaModFix/>
            </a:blip>
            <a:srcRect/>
            <a:stretch/>
          </p:blipFill>
          <p:spPr>
            <a:xfrm>
              <a:off x="3149939" y="4864318"/>
              <a:ext cx="580718" cy="580718"/>
            </a:xfrm>
            <a:prstGeom prst="rect">
              <a:avLst/>
            </a:prstGeom>
            <a:noFill/>
            <a:ln>
              <a:noFill/>
            </a:ln>
          </p:spPr>
        </p:pic>
        <p:sp>
          <p:nvSpPr>
            <p:cNvPr id="144" name="Google Shape;111;p1">
              <a:extLst>
                <a:ext uri="{FF2B5EF4-FFF2-40B4-BE49-F238E27FC236}">
                  <a16:creationId xmlns="" xmlns:a16="http://schemas.microsoft.com/office/drawing/2014/main" xmlns:lc="http://schemas.openxmlformats.org/drawingml/2006/lockedCanvas" id="{C359E768-7472-4B38-A796-B0D2410FB278}"/>
                </a:ext>
              </a:extLst>
            </p:cNvPr>
            <p:cNvSpPr/>
            <p:nvPr/>
          </p:nvSpPr>
          <p:spPr>
            <a:xfrm>
              <a:off x="3489325" y="5067468"/>
              <a:ext cx="63064" cy="65082"/>
            </a:xfrm>
            <a:prstGeom prst="ellipse">
              <a:avLst/>
            </a:prstGeom>
            <a:solidFill>
              <a:srgbClr val="FFA7BC"/>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45" name="Google Shape;112;p1">
              <a:extLst>
                <a:ext uri="{FF2B5EF4-FFF2-40B4-BE49-F238E27FC236}">
                  <a16:creationId xmlns="" xmlns:a16="http://schemas.microsoft.com/office/drawing/2014/main" xmlns:lc="http://schemas.openxmlformats.org/drawingml/2006/lockedCanvas" id="{E2645343-C381-4362-9E5C-C9CA2BDE1DA0}"/>
                </a:ext>
              </a:extLst>
            </p:cNvPr>
            <p:cNvSpPr/>
            <p:nvPr/>
          </p:nvSpPr>
          <p:spPr>
            <a:xfrm>
              <a:off x="3329032" y="5150644"/>
              <a:ext cx="62623" cy="76444"/>
            </a:xfrm>
            <a:prstGeom prst="triangle">
              <a:avLst>
                <a:gd name="adj" fmla="val 50000"/>
              </a:avLst>
            </a:prstGeom>
            <a:solidFill>
              <a:srgbClr val="FFA7BC"/>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cxnSp>
          <p:nvCxnSpPr>
            <p:cNvPr id="146" name="Google Shape;113;p1">
              <a:extLst>
                <a:ext uri="{FF2B5EF4-FFF2-40B4-BE49-F238E27FC236}">
                  <a16:creationId xmlns="" xmlns:a16="http://schemas.microsoft.com/office/drawing/2014/main" xmlns:lc="http://schemas.openxmlformats.org/drawingml/2006/lockedCanvas" id="{167C28E7-ACF0-4536-8D12-046655910D4C}"/>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47" name="Google Shape;114;p1">
              <a:extLst>
                <a:ext uri="{FF2B5EF4-FFF2-40B4-BE49-F238E27FC236}">
                  <a16:creationId xmlns="" xmlns:a16="http://schemas.microsoft.com/office/drawing/2014/main" xmlns:lc="http://schemas.openxmlformats.org/drawingml/2006/lockedCanvas" id="{9814D240-15C3-4331-9099-21ECECB7FE2A}"/>
                </a:ext>
              </a:extLst>
            </p:cNvPr>
            <p:cNvCxnSpPr/>
            <p:nvPr/>
          </p:nvCxnSpPr>
          <p:spPr>
            <a:xfrm rot="10800000">
              <a:off x="3391656" y="5502809"/>
              <a:ext cx="48642" cy="0"/>
            </a:xfrm>
            <a:prstGeom prst="straightConnector1">
              <a:avLst/>
            </a:prstGeom>
            <a:noFill/>
            <a:ln w="19050" cap="flat" cmpd="sng">
              <a:solidFill>
                <a:schemeClr val="dk1"/>
              </a:solidFill>
              <a:prstDash val="solid"/>
              <a:miter lim="800000"/>
              <a:headEnd type="none" w="sm" len="sm"/>
              <a:tailEnd type="none" w="sm" len="sm"/>
            </a:ln>
          </p:spPr>
        </p:cxnSp>
        <p:cxnSp>
          <p:nvCxnSpPr>
            <p:cNvPr id="148" name="Google Shape;115;p1">
              <a:extLst>
                <a:ext uri="{FF2B5EF4-FFF2-40B4-BE49-F238E27FC236}">
                  <a16:creationId xmlns="" xmlns:a16="http://schemas.microsoft.com/office/drawing/2014/main" xmlns:lc="http://schemas.openxmlformats.org/drawingml/2006/lockedCanvas" id="{BF4E0D6B-9604-43E2-AF56-D9C7EDB03E55}"/>
                </a:ext>
              </a:extLst>
            </p:cNvPr>
            <p:cNvCxnSpPr/>
            <p:nvPr/>
          </p:nvCxnSpPr>
          <p:spPr>
            <a:xfrm rot="10800000">
              <a:off x="3105859" y="493407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49" name="Google Shape;116;p1">
              <a:extLst>
                <a:ext uri="{FF2B5EF4-FFF2-40B4-BE49-F238E27FC236}">
                  <a16:creationId xmlns="" xmlns:a16="http://schemas.microsoft.com/office/drawing/2014/main" xmlns:lc="http://schemas.openxmlformats.org/drawingml/2006/lockedCanvas" id="{F5DAEA16-5445-4350-8419-BFDBDBF3E6DA}"/>
                </a:ext>
              </a:extLst>
            </p:cNvPr>
            <p:cNvCxnSpPr/>
            <p:nvPr/>
          </p:nvCxnSpPr>
          <p:spPr>
            <a:xfrm rot="10800000">
              <a:off x="3464230" y="483513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50" name="Google Shape;117;p1">
              <a:extLst>
                <a:ext uri="{FF2B5EF4-FFF2-40B4-BE49-F238E27FC236}">
                  <a16:creationId xmlns="" xmlns:a16="http://schemas.microsoft.com/office/drawing/2014/main" xmlns:lc="http://schemas.openxmlformats.org/drawingml/2006/lockedCanvas" id="{5B9B6156-DE8B-4D9C-A112-A2D37E2BF7A6}"/>
                </a:ext>
              </a:extLst>
            </p:cNvPr>
            <p:cNvCxnSpPr/>
            <p:nvPr/>
          </p:nvCxnSpPr>
          <p:spPr>
            <a:xfrm rot="10800000">
              <a:off x="3642498" y="5406662"/>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51" name="Google Shape;118;p1">
              <a:extLst>
                <a:ext uri="{FF2B5EF4-FFF2-40B4-BE49-F238E27FC236}">
                  <a16:creationId xmlns="" xmlns:a16="http://schemas.microsoft.com/office/drawing/2014/main" xmlns:lc="http://schemas.openxmlformats.org/drawingml/2006/lockedCanvas" id="{7C8CFAD0-BD50-4589-8C16-B7C895D92300}"/>
                </a:ext>
              </a:extLst>
            </p:cNvPr>
            <p:cNvCxnSpPr/>
            <p:nvPr/>
          </p:nvCxnSpPr>
          <p:spPr>
            <a:xfrm>
              <a:off x="3730657" y="5001906"/>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52" name="Google Shape;119;p1">
              <a:extLst>
                <a:ext uri="{FF2B5EF4-FFF2-40B4-BE49-F238E27FC236}">
                  <a16:creationId xmlns="" xmlns:a16="http://schemas.microsoft.com/office/drawing/2014/main" xmlns:lc="http://schemas.openxmlformats.org/drawingml/2006/lockedCanvas" id="{CC51A064-007A-451D-901D-D719C2E11900}"/>
                </a:ext>
              </a:extLst>
            </p:cNvPr>
            <p:cNvCxnSpPr/>
            <p:nvPr/>
          </p:nvCxnSpPr>
          <p:spPr>
            <a:xfrm>
              <a:off x="3846862" y="5001906"/>
              <a:ext cx="43623" cy="0"/>
            </a:xfrm>
            <a:prstGeom prst="straightConnector1">
              <a:avLst/>
            </a:prstGeom>
            <a:noFill/>
            <a:ln w="19050" cap="flat" cmpd="sng">
              <a:solidFill>
                <a:schemeClr val="dk1"/>
              </a:solidFill>
              <a:prstDash val="solid"/>
              <a:miter lim="800000"/>
              <a:headEnd type="none" w="sm" len="sm"/>
              <a:tailEnd type="none" w="sm" len="sm"/>
            </a:ln>
          </p:spPr>
        </p:cxnSp>
      </p:grpSp>
      <p:grpSp>
        <p:nvGrpSpPr>
          <p:cNvPr id="10" name="Google Shape;136;p1">
            <a:extLst>
              <a:ext uri="{FF2B5EF4-FFF2-40B4-BE49-F238E27FC236}">
                <a16:creationId xmlns="" xmlns:a16="http://schemas.microsoft.com/office/drawing/2014/main" xmlns:lc="http://schemas.openxmlformats.org/drawingml/2006/lockedCanvas" id="{61038B9A-7B27-47ED-ADF1-E917D5AA23AC}"/>
              </a:ext>
            </a:extLst>
          </p:cNvPr>
          <p:cNvGrpSpPr/>
          <p:nvPr/>
        </p:nvGrpSpPr>
        <p:grpSpPr>
          <a:xfrm>
            <a:off x="3202096" y="4441887"/>
            <a:ext cx="1154778" cy="1154778"/>
            <a:chOff x="4056142" y="4807254"/>
            <a:chExt cx="1539705" cy="1539705"/>
          </a:xfrm>
        </p:grpSpPr>
        <p:grpSp>
          <p:nvGrpSpPr>
            <p:cNvPr id="123" name="Google Shape;137;p1">
              <a:extLst>
                <a:ext uri="{FF2B5EF4-FFF2-40B4-BE49-F238E27FC236}">
                  <a16:creationId xmlns="" xmlns:a16="http://schemas.microsoft.com/office/drawing/2014/main" xmlns:lc="http://schemas.openxmlformats.org/drawingml/2006/lockedCanvas" id="{3D0266CD-16DF-4A92-AFBF-0DFAA8E25464}"/>
                </a:ext>
              </a:extLst>
            </p:cNvPr>
            <p:cNvGrpSpPr/>
            <p:nvPr/>
          </p:nvGrpSpPr>
          <p:grpSpPr>
            <a:xfrm>
              <a:off x="4056142" y="4807254"/>
              <a:ext cx="1539705" cy="1539705"/>
              <a:chOff x="2490070" y="4234808"/>
              <a:chExt cx="1869742" cy="1869742"/>
            </a:xfrm>
          </p:grpSpPr>
          <p:grpSp>
            <p:nvGrpSpPr>
              <p:cNvPr id="132" name="Google Shape;138;p1">
                <a:extLst>
                  <a:ext uri="{FF2B5EF4-FFF2-40B4-BE49-F238E27FC236}">
                    <a16:creationId xmlns="" xmlns:a16="http://schemas.microsoft.com/office/drawing/2014/main" xmlns:lc="http://schemas.openxmlformats.org/drawingml/2006/lockedCanvas" id="{62F9BEFA-328F-4018-8A22-3E3D48BD92BE}"/>
                  </a:ext>
                </a:extLst>
              </p:cNvPr>
              <p:cNvGrpSpPr/>
              <p:nvPr/>
            </p:nvGrpSpPr>
            <p:grpSpPr>
              <a:xfrm>
                <a:off x="2490070" y="4234808"/>
                <a:ext cx="1869742" cy="1869742"/>
                <a:chOff x="1385272" y="2618182"/>
                <a:chExt cx="1869742" cy="1869742"/>
              </a:xfrm>
            </p:grpSpPr>
            <p:grpSp>
              <p:nvGrpSpPr>
                <p:cNvPr id="134" name="Google Shape;139;p1">
                  <a:extLst>
                    <a:ext uri="{FF2B5EF4-FFF2-40B4-BE49-F238E27FC236}">
                      <a16:creationId xmlns="" xmlns:a16="http://schemas.microsoft.com/office/drawing/2014/main" xmlns:lc="http://schemas.openxmlformats.org/drawingml/2006/lockedCanvas" id="{A2808981-E87F-4B44-B3A4-A3542FE977CF}"/>
                    </a:ext>
                  </a:extLst>
                </p:cNvPr>
                <p:cNvGrpSpPr/>
                <p:nvPr/>
              </p:nvGrpSpPr>
              <p:grpSpPr>
                <a:xfrm>
                  <a:off x="1385272" y="2618182"/>
                  <a:ext cx="1869742" cy="1869742"/>
                  <a:chOff x="1105470" y="385244"/>
                  <a:chExt cx="1869742" cy="1869742"/>
                </a:xfrm>
              </p:grpSpPr>
              <p:sp>
                <p:nvSpPr>
                  <p:cNvPr id="136" name="Google Shape;140;p1">
                    <a:extLst>
                      <a:ext uri="{FF2B5EF4-FFF2-40B4-BE49-F238E27FC236}">
                        <a16:creationId xmlns="" xmlns:a16="http://schemas.microsoft.com/office/drawing/2014/main" xmlns:lc="http://schemas.openxmlformats.org/drawingml/2006/lockedCanvas" id="{8CF1BC45-44A0-44E3-9F97-34156C6C8892}"/>
                      </a:ext>
                    </a:extLst>
                  </p:cNvPr>
                  <p:cNvSpPr/>
                  <p:nvPr/>
                </p:nvSpPr>
                <p:spPr>
                  <a:xfrm>
                    <a:off x="1168093" y="447867"/>
                    <a:ext cx="1744496" cy="1744496"/>
                  </a:xfrm>
                  <a:prstGeom prst="ellipse">
                    <a:avLst/>
                  </a:prstGeom>
                  <a:solidFill>
                    <a:srgbClr val="FD7CD9"/>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37" name="Google Shape;141;p1">
                    <a:extLst>
                      <a:ext uri="{FF2B5EF4-FFF2-40B4-BE49-F238E27FC236}">
                        <a16:creationId xmlns="" xmlns:a16="http://schemas.microsoft.com/office/drawing/2014/main" xmlns:lc="http://schemas.openxmlformats.org/drawingml/2006/lockedCanvas" id="{09743324-12F8-4EA7-B637-23AFA474794D}"/>
                      </a:ext>
                    </a:extLst>
                  </p:cNvPr>
                  <p:cNvSpPr/>
                  <p:nvPr/>
                </p:nvSpPr>
                <p:spPr>
                  <a:xfrm>
                    <a:off x="1105470" y="385244"/>
                    <a:ext cx="1869742" cy="1869742"/>
                  </a:xfrm>
                  <a:prstGeom prst="ellipse">
                    <a:avLst/>
                  </a:prstGeom>
                  <a:noFill/>
                  <a:ln w="19050" cap="flat" cmpd="sng">
                    <a:solidFill>
                      <a:srgbClr val="FD7CD9"/>
                    </a:solidFill>
                    <a:prstDash val="dash"/>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38" name="Google Shape;142;p1">
                    <a:extLst>
                      <a:ext uri="{FF2B5EF4-FFF2-40B4-BE49-F238E27FC236}">
                        <a16:creationId xmlns="" xmlns:a16="http://schemas.microsoft.com/office/drawing/2014/main" xmlns:lc="http://schemas.openxmlformats.org/drawingml/2006/lockedCanvas" id="{B9D02209-A619-41A4-AF19-EDA0FD97BF83}"/>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nvGrpSpPr>
                  <p:cNvPr id="139" name="Google Shape;143;p1">
                    <a:extLst>
                      <a:ext uri="{FF2B5EF4-FFF2-40B4-BE49-F238E27FC236}">
                        <a16:creationId xmlns="" xmlns:a16="http://schemas.microsoft.com/office/drawing/2014/main" xmlns:lc="http://schemas.openxmlformats.org/drawingml/2006/lockedCanvas" id="{BADAD61E-B0BF-4F2B-A115-89BCC4A8B995}"/>
                      </a:ext>
                    </a:extLst>
                  </p:cNvPr>
                  <p:cNvGrpSpPr/>
                  <p:nvPr/>
                </p:nvGrpSpPr>
                <p:grpSpPr>
                  <a:xfrm>
                    <a:off x="1392869" y="677439"/>
                    <a:ext cx="1285351" cy="1285351"/>
                    <a:chOff x="1282890" y="562664"/>
                    <a:chExt cx="1514902" cy="1514902"/>
                  </a:xfrm>
                </p:grpSpPr>
                <p:sp>
                  <p:nvSpPr>
                    <p:cNvPr id="140" name="Google Shape;144;p1">
                      <a:extLst>
                        <a:ext uri="{FF2B5EF4-FFF2-40B4-BE49-F238E27FC236}">
                          <a16:creationId xmlns="" xmlns:a16="http://schemas.microsoft.com/office/drawing/2014/main" xmlns:lc="http://schemas.openxmlformats.org/drawingml/2006/lockedCanvas" id="{7F28D2EE-6D8F-4FF6-AEA0-64AED3285DE4}"/>
                        </a:ext>
                      </a:extLst>
                    </p:cNvPr>
                    <p:cNvSpPr/>
                    <p:nvPr/>
                  </p:nvSpPr>
                  <p:spPr>
                    <a:xfrm>
                      <a:off x="1282890" y="562664"/>
                      <a:ext cx="1514902" cy="1514902"/>
                    </a:xfrm>
                    <a:prstGeom prst="ellipse">
                      <a:avLst/>
                    </a:prstGeom>
                    <a:noFill/>
                    <a:ln w="57150" cap="flat" cmpd="sng">
                      <a:solidFill>
                        <a:srgbClr val="FBA9EB"/>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41" name="Google Shape;145;p1">
                      <a:extLst>
                        <a:ext uri="{FF2B5EF4-FFF2-40B4-BE49-F238E27FC236}">
                          <a16:creationId xmlns="" xmlns:a16="http://schemas.microsoft.com/office/drawing/2014/main" xmlns:lc="http://schemas.openxmlformats.org/drawingml/2006/lockedCanvas" id="{929C0DA2-2F85-4B6A-8525-0114DD29BD8A}"/>
                        </a:ext>
                      </a:extLst>
                    </p:cNvPr>
                    <p:cNvSpPr/>
                    <p:nvPr/>
                  </p:nvSpPr>
                  <p:spPr>
                    <a:xfrm>
                      <a:off x="1310269" y="585169"/>
                      <a:ext cx="1469894" cy="1469894"/>
                    </a:xfrm>
                    <a:prstGeom prst="ellipse">
                      <a:avLst/>
                    </a:prstGeom>
                    <a:solidFill>
                      <a:srgbClr val="F2F2F2"/>
                    </a:solidFill>
                    <a:ln w="19050" cap="flat" cmpd="sng">
                      <a:solidFill>
                        <a:srgbClr val="D882DD"/>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grpSp>
            <p:cxnSp>
              <p:nvCxnSpPr>
                <p:cNvPr id="135" name="Google Shape;146;p1">
                  <a:extLst>
                    <a:ext uri="{FF2B5EF4-FFF2-40B4-BE49-F238E27FC236}">
                      <a16:creationId xmlns="" xmlns:a16="http://schemas.microsoft.com/office/drawing/2014/main" xmlns:lc="http://schemas.openxmlformats.org/drawingml/2006/lockedCanvas" id="{7321FCB6-1172-40C4-9817-12169EE811C7}"/>
                    </a:ext>
                  </a:extLst>
                </p:cNvPr>
                <p:cNvCxnSpPr/>
                <p:nvPr/>
              </p:nvCxnSpPr>
              <p:spPr>
                <a:xfrm rot="10800000">
                  <a:off x="2197695" y="3850066"/>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133" name="Google Shape;147;p1">
                <a:extLst>
                  <a:ext uri="{FF2B5EF4-FFF2-40B4-BE49-F238E27FC236}">
                    <a16:creationId xmlns="" xmlns:a16="http://schemas.microsoft.com/office/drawing/2014/main" xmlns:lc="http://schemas.openxmlformats.org/drawingml/2006/lockedCanvas" id="{CDAD2379-7A79-4735-A712-A456C948A808}"/>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grpSp>
        <p:grpSp>
          <p:nvGrpSpPr>
            <p:cNvPr id="124" name="Google Shape;148;p1">
              <a:extLst>
                <a:ext uri="{FF2B5EF4-FFF2-40B4-BE49-F238E27FC236}">
                  <a16:creationId xmlns="" xmlns:a16="http://schemas.microsoft.com/office/drawing/2014/main" xmlns:lc="http://schemas.openxmlformats.org/drawingml/2006/lockedCanvas" id="{1EF86182-41BC-4389-B23D-E2CBD045061E}"/>
                </a:ext>
              </a:extLst>
            </p:cNvPr>
            <p:cNvGrpSpPr/>
            <p:nvPr/>
          </p:nvGrpSpPr>
          <p:grpSpPr>
            <a:xfrm>
              <a:off x="4526680" y="5256636"/>
              <a:ext cx="575740" cy="565056"/>
              <a:chOff x="4526680" y="5256636"/>
              <a:chExt cx="575740" cy="565056"/>
            </a:xfrm>
          </p:grpSpPr>
          <p:pic>
            <p:nvPicPr>
              <p:cNvPr id="125" name="Google Shape;149;p1">
                <a:extLst>
                  <a:ext uri="{FF2B5EF4-FFF2-40B4-BE49-F238E27FC236}">
                    <a16:creationId xmlns="" xmlns:a16="http://schemas.microsoft.com/office/drawing/2014/main" xmlns:lc="http://schemas.openxmlformats.org/drawingml/2006/lockedCanvas" id="{85FBD7D7-2A5A-4304-875F-30DB13C748C3}"/>
                  </a:ext>
                </a:extLst>
              </p:cNvPr>
              <p:cNvPicPr preferRelativeResize="0"/>
              <p:nvPr/>
            </p:nvPicPr>
            <p:blipFill rotWithShape="1">
              <a:blip r:embed="rId4">
                <a:alphaModFix/>
              </a:blip>
              <a:srcRect/>
              <a:stretch/>
            </p:blipFill>
            <p:spPr>
              <a:xfrm>
                <a:off x="4562979" y="5256636"/>
                <a:ext cx="539441" cy="539441"/>
              </a:xfrm>
              <a:prstGeom prst="rect">
                <a:avLst/>
              </a:prstGeom>
              <a:noFill/>
              <a:ln>
                <a:noFill/>
              </a:ln>
            </p:spPr>
          </p:pic>
          <p:cxnSp>
            <p:nvCxnSpPr>
              <p:cNvPr id="126" name="Google Shape;150;p1">
                <a:extLst>
                  <a:ext uri="{FF2B5EF4-FFF2-40B4-BE49-F238E27FC236}">
                    <a16:creationId xmlns="" xmlns:a16="http://schemas.microsoft.com/office/drawing/2014/main" xmlns:lc="http://schemas.openxmlformats.org/drawingml/2006/lockedCanvas" id="{68AF04B9-B3FA-44E1-8305-2A067F3FDF9B}"/>
                  </a:ext>
                </a:extLst>
              </p:cNvPr>
              <p:cNvCxnSpPr/>
              <p:nvPr/>
            </p:nvCxnSpPr>
            <p:spPr>
              <a:xfrm rot="10800000">
                <a:off x="4526680" y="5821692"/>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27" name="Google Shape;151;p1">
                <a:extLst>
                  <a:ext uri="{FF2B5EF4-FFF2-40B4-BE49-F238E27FC236}">
                    <a16:creationId xmlns="" xmlns:a16="http://schemas.microsoft.com/office/drawing/2014/main" xmlns:lc="http://schemas.openxmlformats.org/drawingml/2006/lockedCanvas" id="{D19498FE-20C5-40CF-BBAD-AF43DBE1C20E}"/>
                  </a:ext>
                </a:extLst>
              </p:cNvPr>
              <p:cNvCxnSpPr/>
              <p:nvPr/>
            </p:nvCxnSpPr>
            <p:spPr>
              <a:xfrm rot="10800000">
                <a:off x="4599278" y="5492937"/>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28" name="Google Shape;152;p1">
                <a:extLst>
                  <a:ext uri="{FF2B5EF4-FFF2-40B4-BE49-F238E27FC236}">
                    <a16:creationId xmlns="" xmlns:a16="http://schemas.microsoft.com/office/drawing/2014/main" xmlns:lc="http://schemas.openxmlformats.org/drawingml/2006/lockedCanvas" id="{C8D1CCD1-EAF0-4C67-9CDD-E0AF2F5DCBF9}"/>
                  </a:ext>
                </a:extLst>
              </p:cNvPr>
              <p:cNvCxnSpPr/>
              <p:nvPr/>
            </p:nvCxnSpPr>
            <p:spPr>
              <a:xfrm rot="10800000">
                <a:off x="4562979" y="5346524"/>
                <a:ext cx="120086" cy="0"/>
              </a:xfrm>
              <a:prstGeom prst="straightConnector1">
                <a:avLst/>
              </a:prstGeom>
              <a:noFill/>
              <a:ln w="19050" cap="flat" cmpd="sng">
                <a:solidFill>
                  <a:schemeClr val="dk1"/>
                </a:solidFill>
                <a:prstDash val="solid"/>
                <a:miter lim="800000"/>
                <a:headEnd type="none" w="sm" len="sm"/>
                <a:tailEnd type="none" w="sm" len="sm"/>
              </a:ln>
            </p:spPr>
          </p:cxnSp>
          <p:cxnSp>
            <p:nvCxnSpPr>
              <p:cNvPr id="129" name="Google Shape;153;p1">
                <a:extLst>
                  <a:ext uri="{FF2B5EF4-FFF2-40B4-BE49-F238E27FC236}">
                    <a16:creationId xmlns="" xmlns:a16="http://schemas.microsoft.com/office/drawing/2014/main" xmlns:lc="http://schemas.openxmlformats.org/drawingml/2006/lockedCanvas" id="{A777DA31-1251-41F3-A163-1E19A8727695}"/>
                  </a:ext>
                </a:extLst>
              </p:cNvPr>
              <p:cNvCxnSpPr/>
              <p:nvPr/>
            </p:nvCxnSpPr>
            <p:spPr>
              <a:xfrm rot="10800000">
                <a:off x="4832699" y="5704217"/>
                <a:ext cx="72598" cy="0"/>
              </a:xfrm>
              <a:prstGeom prst="straightConnector1">
                <a:avLst/>
              </a:prstGeom>
              <a:noFill/>
              <a:ln w="19050" cap="flat" cmpd="sng">
                <a:solidFill>
                  <a:schemeClr val="dk1"/>
                </a:solidFill>
                <a:prstDash val="solid"/>
                <a:miter lim="800000"/>
                <a:headEnd type="none" w="sm" len="sm"/>
                <a:tailEnd type="none" w="sm" len="sm"/>
              </a:ln>
            </p:spPr>
          </p:cxnSp>
          <p:sp>
            <p:nvSpPr>
              <p:cNvPr id="130" name="Google Shape;154;p1">
                <a:extLst>
                  <a:ext uri="{FF2B5EF4-FFF2-40B4-BE49-F238E27FC236}">
                    <a16:creationId xmlns="" xmlns:a16="http://schemas.microsoft.com/office/drawing/2014/main" xmlns:lc="http://schemas.openxmlformats.org/drawingml/2006/lockedCanvas" id="{7C9E1A99-DECF-4DD1-8221-0EAA568F673B}"/>
                  </a:ext>
                </a:extLst>
              </p:cNvPr>
              <p:cNvSpPr/>
              <p:nvPr/>
            </p:nvSpPr>
            <p:spPr>
              <a:xfrm>
                <a:off x="4811085" y="5370289"/>
                <a:ext cx="163439" cy="163439"/>
              </a:xfrm>
              <a:prstGeom prst="ellipse">
                <a:avLst/>
              </a:prstGeom>
              <a:solidFill>
                <a:srgbClr val="FBA9EB"/>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31" name="Google Shape;155;p1">
                <a:extLst>
                  <a:ext uri="{FF2B5EF4-FFF2-40B4-BE49-F238E27FC236}">
                    <a16:creationId xmlns="" xmlns:a16="http://schemas.microsoft.com/office/drawing/2014/main" xmlns:lc="http://schemas.openxmlformats.org/drawingml/2006/lockedCanvas" id="{AAF1864E-58F1-4232-B53E-AC4152FA3C7C}"/>
                  </a:ext>
                </a:extLst>
              </p:cNvPr>
              <p:cNvSpPr/>
              <p:nvPr/>
            </p:nvSpPr>
            <p:spPr>
              <a:xfrm>
                <a:off x="4763107" y="5309252"/>
                <a:ext cx="294158" cy="285511"/>
              </a:xfrm>
              <a:prstGeom prst="ellipse">
                <a:avLst/>
              </a:prstGeom>
              <a:noFill/>
              <a:ln w="12700" cap="flat" cmpd="sng">
                <a:solidFill>
                  <a:srgbClr val="FBA9EB"/>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grpSp>
      <p:grpSp>
        <p:nvGrpSpPr>
          <p:cNvPr id="11" name="Google Shape;160;p1">
            <a:extLst>
              <a:ext uri="{FF2B5EF4-FFF2-40B4-BE49-F238E27FC236}">
                <a16:creationId xmlns="" xmlns:a16="http://schemas.microsoft.com/office/drawing/2014/main" xmlns:lc="http://schemas.openxmlformats.org/drawingml/2006/lockedCanvas" id="{4B12D3A0-779D-4A95-A511-2D914845852B}"/>
              </a:ext>
            </a:extLst>
          </p:cNvPr>
          <p:cNvGrpSpPr/>
          <p:nvPr/>
        </p:nvGrpSpPr>
        <p:grpSpPr>
          <a:xfrm>
            <a:off x="4652510" y="4441887"/>
            <a:ext cx="1154778" cy="1154778"/>
            <a:chOff x="5990028" y="4807254"/>
            <a:chExt cx="1539705" cy="1539705"/>
          </a:xfrm>
        </p:grpSpPr>
        <p:grpSp>
          <p:nvGrpSpPr>
            <p:cNvPr id="104" name="Google Shape;161;p1">
              <a:extLst>
                <a:ext uri="{FF2B5EF4-FFF2-40B4-BE49-F238E27FC236}">
                  <a16:creationId xmlns="" xmlns:a16="http://schemas.microsoft.com/office/drawing/2014/main" xmlns:lc="http://schemas.openxmlformats.org/drawingml/2006/lockedCanvas" id="{DC834848-80F5-49CB-BF3A-19E4AB53FFB3}"/>
                </a:ext>
              </a:extLst>
            </p:cNvPr>
            <p:cNvGrpSpPr/>
            <p:nvPr/>
          </p:nvGrpSpPr>
          <p:grpSpPr>
            <a:xfrm>
              <a:off x="5990028" y="4807254"/>
              <a:ext cx="1539705" cy="1539705"/>
              <a:chOff x="2490070" y="4234808"/>
              <a:chExt cx="1869742" cy="1869742"/>
            </a:xfrm>
          </p:grpSpPr>
          <p:grpSp>
            <p:nvGrpSpPr>
              <p:cNvPr id="112" name="Google Shape;162;p1">
                <a:extLst>
                  <a:ext uri="{FF2B5EF4-FFF2-40B4-BE49-F238E27FC236}">
                    <a16:creationId xmlns="" xmlns:a16="http://schemas.microsoft.com/office/drawing/2014/main" xmlns:lc="http://schemas.openxmlformats.org/drawingml/2006/lockedCanvas" id="{D401105F-406B-4A13-9169-86FEF6E39DD0}"/>
                  </a:ext>
                </a:extLst>
              </p:cNvPr>
              <p:cNvGrpSpPr/>
              <p:nvPr/>
            </p:nvGrpSpPr>
            <p:grpSpPr>
              <a:xfrm>
                <a:off x="2490070" y="4234808"/>
                <a:ext cx="1869742" cy="1869742"/>
                <a:chOff x="1385272" y="2618182"/>
                <a:chExt cx="1869742" cy="1869742"/>
              </a:xfrm>
            </p:grpSpPr>
            <p:grpSp>
              <p:nvGrpSpPr>
                <p:cNvPr id="115" name="Google Shape;163;p1">
                  <a:extLst>
                    <a:ext uri="{FF2B5EF4-FFF2-40B4-BE49-F238E27FC236}">
                      <a16:creationId xmlns="" xmlns:a16="http://schemas.microsoft.com/office/drawing/2014/main" xmlns:lc="http://schemas.openxmlformats.org/drawingml/2006/lockedCanvas" id="{7E3FCBF9-EFBF-4EB2-84D4-81B2A10569C7}"/>
                    </a:ext>
                  </a:extLst>
                </p:cNvPr>
                <p:cNvGrpSpPr/>
                <p:nvPr/>
              </p:nvGrpSpPr>
              <p:grpSpPr>
                <a:xfrm>
                  <a:off x="1385272" y="2618182"/>
                  <a:ext cx="1869742" cy="1869742"/>
                  <a:chOff x="1105470" y="385244"/>
                  <a:chExt cx="1869742" cy="1869742"/>
                </a:xfrm>
              </p:grpSpPr>
              <p:sp>
                <p:nvSpPr>
                  <p:cNvPr id="117" name="Google Shape;164;p1">
                    <a:extLst>
                      <a:ext uri="{FF2B5EF4-FFF2-40B4-BE49-F238E27FC236}">
                        <a16:creationId xmlns="" xmlns:a16="http://schemas.microsoft.com/office/drawing/2014/main" xmlns:lc="http://schemas.openxmlformats.org/drawingml/2006/lockedCanvas" id="{1130F47A-A196-43F2-A413-BA50998B0C63}"/>
                      </a:ext>
                    </a:extLst>
                  </p:cNvPr>
                  <p:cNvSpPr/>
                  <p:nvPr/>
                </p:nvSpPr>
                <p:spPr>
                  <a:xfrm>
                    <a:off x="1168093" y="447867"/>
                    <a:ext cx="1744496" cy="1744496"/>
                  </a:xfrm>
                  <a:prstGeom prst="ellipse">
                    <a:avLst/>
                  </a:prstGeom>
                  <a:solidFill>
                    <a:srgbClr val="3ECEFE"/>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18" name="Google Shape;165;p1">
                    <a:extLst>
                      <a:ext uri="{FF2B5EF4-FFF2-40B4-BE49-F238E27FC236}">
                        <a16:creationId xmlns="" xmlns:a16="http://schemas.microsoft.com/office/drawing/2014/main" xmlns:lc="http://schemas.openxmlformats.org/drawingml/2006/lockedCanvas" id="{0CCB3549-652B-40E9-AE1E-0D219571F92D}"/>
                      </a:ext>
                    </a:extLst>
                  </p:cNvPr>
                  <p:cNvSpPr/>
                  <p:nvPr/>
                </p:nvSpPr>
                <p:spPr>
                  <a:xfrm>
                    <a:off x="1105470" y="385244"/>
                    <a:ext cx="1869742" cy="1869742"/>
                  </a:xfrm>
                  <a:prstGeom prst="ellipse">
                    <a:avLst/>
                  </a:prstGeom>
                  <a:noFill/>
                  <a:ln w="19050" cap="flat" cmpd="sng">
                    <a:solidFill>
                      <a:srgbClr val="3ECEFE"/>
                    </a:solidFill>
                    <a:prstDash val="dash"/>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19" name="Google Shape;166;p1">
                    <a:extLst>
                      <a:ext uri="{FF2B5EF4-FFF2-40B4-BE49-F238E27FC236}">
                        <a16:creationId xmlns="" xmlns:a16="http://schemas.microsoft.com/office/drawing/2014/main" xmlns:lc="http://schemas.openxmlformats.org/drawingml/2006/lockedCanvas" id="{7D40A8EF-35D3-4038-90F7-4D9B787E5323}"/>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nvGrpSpPr>
                  <p:cNvPr id="120" name="Google Shape;167;p1">
                    <a:extLst>
                      <a:ext uri="{FF2B5EF4-FFF2-40B4-BE49-F238E27FC236}">
                        <a16:creationId xmlns="" xmlns:a16="http://schemas.microsoft.com/office/drawing/2014/main" xmlns:lc="http://schemas.openxmlformats.org/drawingml/2006/lockedCanvas" id="{97D3455D-B9E2-410F-8238-2B3C42B6080E}"/>
                      </a:ext>
                    </a:extLst>
                  </p:cNvPr>
                  <p:cNvGrpSpPr/>
                  <p:nvPr/>
                </p:nvGrpSpPr>
                <p:grpSpPr>
                  <a:xfrm>
                    <a:off x="1392869" y="677439"/>
                    <a:ext cx="1285351" cy="1285351"/>
                    <a:chOff x="1282890" y="562664"/>
                    <a:chExt cx="1514902" cy="1514902"/>
                  </a:xfrm>
                </p:grpSpPr>
                <p:sp>
                  <p:nvSpPr>
                    <p:cNvPr id="121" name="Google Shape;168;p1">
                      <a:extLst>
                        <a:ext uri="{FF2B5EF4-FFF2-40B4-BE49-F238E27FC236}">
                          <a16:creationId xmlns="" xmlns:a16="http://schemas.microsoft.com/office/drawing/2014/main" xmlns:lc="http://schemas.openxmlformats.org/drawingml/2006/lockedCanvas" id="{8BCFE175-8BED-4D6F-95EA-55787CD3E84A}"/>
                        </a:ext>
                      </a:extLst>
                    </p:cNvPr>
                    <p:cNvSpPr/>
                    <p:nvPr/>
                  </p:nvSpPr>
                  <p:spPr>
                    <a:xfrm>
                      <a:off x="1282890" y="562664"/>
                      <a:ext cx="1514902" cy="1514902"/>
                    </a:xfrm>
                    <a:prstGeom prst="ellipse">
                      <a:avLst/>
                    </a:prstGeom>
                    <a:noFill/>
                    <a:ln w="57150" cap="flat" cmpd="sng">
                      <a:solidFill>
                        <a:srgbClr val="83E2FA"/>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22" name="Google Shape;169;p1">
                      <a:extLst>
                        <a:ext uri="{FF2B5EF4-FFF2-40B4-BE49-F238E27FC236}">
                          <a16:creationId xmlns="" xmlns:a16="http://schemas.microsoft.com/office/drawing/2014/main" xmlns:lc="http://schemas.openxmlformats.org/drawingml/2006/lockedCanvas" id="{BDF6F543-D1EE-4353-A1F5-7BCD91C64370}"/>
                        </a:ext>
                      </a:extLst>
                    </p:cNvPr>
                    <p:cNvSpPr/>
                    <p:nvPr/>
                  </p:nvSpPr>
                  <p:spPr>
                    <a:xfrm>
                      <a:off x="1310269" y="585169"/>
                      <a:ext cx="1469894" cy="1469894"/>
                    </a:xfrm>
                    <a:prstGeom prst="ellipse">
                      <a:avLst/>
                    </a:prstGeom>
                    <a:solidFill>
                      <a:srgbClr val="F2F2F2"/>
                    </a:solidFill>
                    <a:ln w="19050" cap="flat" cmpd="sng">
                      <a:solidFill>
                        <a:srgbClr val="42BDE0"/>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grpSp>
            <p:cxnSp>
              <p:nvCxnSpPr>
                <p:cNvPr id="116" name="Google Shape;170;p1">
                  <a:extLst>
                    <a:ext uri="{FF2B5EF4-FFF2-40B4-BE49-F238E27FC236}">
                      <a16:creationId xmlns="" xmlns:a16="http://schemas.microsoft.com/office/drawing/2014/main" xmlns:lc="http://schemas.openxmlformats.org/drawingml/2006/lockedCanvas" id="{A0D80C73-3853-4BED-B929-670DC145438F}"/>
                    </a:ext>
                  </a:extLst>
                </p:cNvPr>
                <p:cNvCxnSpPr/>
                <p:nvPr/>
              </p:nvCxnSpPr>
              <p:spPr>
                <a:xfrm rot="10800000">
                  <a:off x="2001061" y="3790036"/>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113" name="Google Shape;171;p1">
                <a:extLst>
                  <a:ext uri="{FF2B5EF4-FFF2-40B4-BE49-F238E27FC236}">
                    <a16:creationId xmlns="" xmlns:a16="http://schemas.microsoft.com/office/drawing/2014/main" xmlns:lc="http://schemas.openxmlformats.org/drawingml/2006/lockedCanvas" id="{97F1C74C-F241-4067-98A7-C9EE3AEBC67D}"/>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114" name="Google Shape;172;p1">
                <a:extLst>
                  <a:ext uri="{FF2B5EF4-FFF2-40B4-BE49-F238E27FC236}">
                    <a16:creationId xmlns="" xmlns:a16="http://schemas.microsoft.com/office/drawing/2014/main" xmlns:lc="http://schemas.openxmlformats.org/drawingml/2006/lockedCanvas" id="{678B3780-5867-472D-A080-106A97457A09}"/>
                  </a:ext>
                </a:extLst>
              </p:cNvPr>
              <p:cNvCxnSpPr/>
              <p:nvPr/>
            </p:nvCxnSpPr>
            <p:spPr>
              <a:xfrm rot="10800000">
                <a:off x="3040895" y="4934077"/>
                <a:ext cx="153124" cy="0"/>
              </a:xfrm>
              <a:prstGeom prst="straightConnector1">
                <a:avLst/>
              </a:prstGeom>
              <a:noFill/>
              <a:ln w="19050" cap="flat" cmpd="sng">
                <a:solidFill>
                  <a:schemeClr val="dk1"/>
                </a:solidFill>
                <a:prstDash val="solid"/>
                <a:miter lim="800000"/>
                <a:headEnd type="none" w="sm" len="sm"/>
                <a:tailEnd type="none" w="sm" len="sm"/>
              </a:ln>
            </p:spPr>
          </p:cxnSp>
        </p:grpSp>
        <p:pic>
          <p:nvPicPr>
            <p:cNvPr id="105" name="Google Shape;173;p1">
              <a:extLst>
                <a:ext uri="{FF2B5EF4-FFF2-40B4-BE49-F238E27FC236}">
                  <a16:creationId xmlns="" xmlns:a16="http://schemas.microsoft.com/office/drawing/2014/main" xmlns:lc="http://schemas.openxmlformats.org/drawingml/2006/lockedCanvas" id="{D09EEE78-AD5D-4649-8527-E0F9A3524198}"/>
                </a:ext>
              </a:extLst>
            </p:cNvPr>
            <p:cNvPicPr preferRelativeResize="0"/>
            <p:nvPr/>
          </p:nvPicPr>
          <p:blipFill rotWithShape="1">
            <a:blip r:embed="rId5">
              <a:alphaModFix/>
            </a:blip>
            <a:srcRect/>
            <a:stretch/>
          </p:blipFill>
          <p:spPr>
            <a:xfrm>
              <a:off x="6539746" y="5317997"/>
              <a:ext cx="537490" cy="537490"/>
            </a:xfrm>
            <a:prstGeom prst="rect">
              <a:avLst/>
            </a:prstGeom>
            <a:noFill/>
            <a:ln>
              <a:noFill/>
            </a:ln>
          </p:spPr>
        </p:pic>
        <p:sp>
          <p:nvSpPr>
            <p:cNvPr id="106" name="Google Shape;174;p1">
              <a:extLst>
                <a:ext uri="{FF2B5EF4-FFF2-40B4-BE49-F238E27FC236}">
                  <a16:creationId xmlns="" xmlns:a16="http://schemas.microsoft.com/office/drawing/2014/main" xmlns:lc="http://schemas.openxmlformats.org/drawingml/2006/lockedCanvas" id="{DBB5071E-E0D2-45DA-9555-9F72984452B7}"/>
                </a:ext>
              </a:extLst>
            </p:cNvPr>
            <p:cNvSpPr/>
            <p:nvPr/>
          </p:nvSpPr>
          <p:spPr>
            <a:xfrm>
              <a:off x="6719764" y="5370289"/>
              <a:ext cx="302648" cy="206817"/>
            </a:xfrm>
            <a:prstGeom prst="rect">
              <a:avLst/>
            </a:prstGeom>
            <a:noFill/>
            <a:ln w="19050" cap="flat" cmpd="sng">
              <a:solidFill>
                <a:srgbClr val="83E2FA"/>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07" name="Google Shape;175;p1">
              <a:extLst>
                <a:ext uri="{FF2B5EF4-FFF2-40B4-BE49-F238E27FC236}">
                  <a16:creationId xmlns="" xmlns:a16="http://schemas.microsoft.com/office/drawing/2014/main" xmlns:lc="http://schemas.openxmlformats.org/drawingml/2006/lockedCanvas" id="{21A38453-9E2B-4BA8-B600-B048795D05C9}"/>
                </a:ext>
              </a:extLst>
            </p:cNvPr>
            <p:cNvSpPr/>
            <p:nvPr/>
          </p:nvSpPr>
          <p:spPr>
            <a:xfrm>
              <a:off x="6603192" y="5524137"/>
              <a:ext cx="64310" cy="146413"/>
            </a:xfrm>
            <a:prstGeom prst="rect">
              <a:avLst/>
            </a:prstGeom>
            <a:solidFill>
              <a:srgbClr val="83E2FA"/>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cxnSp>
          <p:nvCxnSpPr>
            <p:cNvPr id="108" name="Google Shape;176;p1">
              <a:extLst>
                <a:ext uri="{FF2B5EF4-FFF2-40B4-BE49-F238E27FC236}">
                  <a16:creationId xmlns="" xmlns:a16="http://schemas.microsoft.com/office/drawing/2014/main" xmlns:lc="http://schemas.openxmlformats.org/drawingml/2006/lockedCanvas" id="{FD1B3962-9B3C-4875-8CA8-DEB49CFF356E}"/>
                </a:ext>
              </a:extLst>
            </p:cNvPr>
            <p:cNvCxnSpPr/>
            <p:nvPr/>
          </p:nvCxnSpPr>
          <p:spPr>
            <a:xfrm rot="10800000">
              <a:off x="6762761" y="525810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09" name="Google Shape;177;p1">
              <a:extLst>
                <a:ext uri="{FF2B5EF4-FFF2-40B4-BE49-F238E27FC236}">
                  <a16:creationId xmlns="" xmlns:a16="http://schemas.microsoft.com/office/drawing/2014/main" xmlns:lc="http://schemas.openxmlformats.org/drawingml/2006/lockedCanvas" id="{4AAF8915-A840-4FD9-92BD-71E753C2A879}"/>
                </a:ext>
              </a:extLst>
            </p:cNvPr>
            <p:cNvCxnSpPr/>
            <p:nvPr/>
          </p:nvCxnSpPr>
          <p:spPr>
            <a:xfrm rot="10800000">
              <a:off x="7039147" y="5707695"/>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10" name="Google Shape;178;p1">
              <a:extLst>
                <a:ext uri="{FF2B5EF4-FFF2-40B4-BE49-F238E27FC236}">
                  <a16:creationId xmlns="" xmlns:a16="http://schemas.microsoft.com/office/drawing/2014/main" xmlns:lc="http://schemas.openxmlformats.org/drawingml/2006/lockedCanvas" id="{27D8AEA9-ABAD-4B84-A529-CC7261B8F916}"/>
                </a:ext>
              </a:extLst>
            </p:cNvPr>
            <p:cNvCxnSpPr/>
            <p:nvPr/>
          </p:nvCxnSpPr>
          <p:spPr>
            <a:xfrm rot="10800000">
              <a:off x="6762761" y="5798297"/>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111" name="Google Shape;179;p1">
              <a:extLst>
                <a:ext uri="{FF2B5EF4-FFF2-40B4-BE49-F238E27FC236}">
                  <a16:creationId xmlns="" xmlns:a16="http://schemas.microsoft.com/office/drawing/2014/main" xmlns:lc="http://schemas.openxmlformats.org/drawingml/2006/lockedCanvas" id="{477A496F-9C3C-4B63-8DFE-7723403BBA1E}"/>
                </a:ext>
              </a:extLst>
            </p:cNvPr>
            <p:cNvCxnSpPr/>
            <p:nvPr/>
          </p:nvCxnSpPr>
          <p:spPr>
            <a:xfrm rot="10800000">
              <a:off x="7090374" y="5452009"/>
              <a:ext cx="34914" cy="0"/>
            </a:xfrm>
            <a:prstGeom prst="straightConnector1">
              <a:avLst/>
            </a:prstGeom>
            <a:noFill/>
            <a:ln w="19050" cap="flat" cmpd="sng">
              <a:solidFill>
                <a:schemeClr val="dk1"/>
              </a:solidFill>
              <a:prstDash val="solid"/>
              <a:miter lim="800000"/>
              <a:headEnd type="none" w="sm" len="sm"/>
              <a:tailEnd type="none" w="sm" len="sm"/>
            </a:ln>
          </p:spPr>
        </p:cxnSp>
      </p:grpSp>
      <p:grpSp>
        <p:nvGrpSpPr>
          <p:cNvPr id="12" name="Google Shape;184;p1">
            <a:extLst>
              <a:ext uri="{FF2B5EF4-FFF2-40B4-BE49-F238E27FC236}">
                <a16:creationId xmlns="" xmlns:a16="http://schemas.microsoft.com/office/drawing/2014/main" xmlns:lc="http://schemas.openxmlformats.org/drawingml/2006/lockedCanvas" id="{E5F37E8A-85D5-453B-B7B8-4F79641826BE}"/>
              </a:ext>
            </a:extLst>
          </p:cNvPr>
          <p:cNvGrpSpPr/>
          <p:nvPr/>
        </p:nvGrpSpPr>
        <p:grpSpPr>
          <a:xfrm>
            <a:off x="5898512" y="3727645"/>
            <a:ext cx="1154778" cy="1154778"/>
            <a:chOff x="7651365" y="3854931"/>
            <a:chExt cx="1539705" cy="1539705"/>
          </a:xfrm>
        </p:grpSpPr>
        <p:grpSp>
          <p:nvGrpSpPr>
            <p:cNvPr id="84" name="Google Shape;185;p1">
              <a:extLst>
                <a:ext uri="{FF2B5EF4-FFF2-40B4-BE49-F238E27FC236}">
                  <a16:creationId xmlns="" xmlns:a16="http://schemas.microsoft.com/office/drawing/2014/main" xmlns:lc="http://schemas.openxmlformats.org/drawingml/2006/lockedCanvas" id="{D41DA8A6-DA5F-4DA9-84B5-C4EC4CF4D18D}"/>
                </a:ext>
              </a:extLst>
            </p:cNvPr>
            <p:cNvGrpSpPr/>
            <p:nvPr/>
          </p:nvGrpSpPr>
          <p:grpSpPr>
            <a:xfrm>
              <a:off x="7651365" y="3854931"/>
              <a:ext cx="1539705" cy="1539705"/>
              <a:chOff x="7651365" y="3854931"/>
              <a:chExt cx="1539705" cy="1539705"/>
            </a:xfrm>
          </p:grpSpPr>
          <p:grpSp>
            <p:nvGrpSpPr>
              <p:cNvPr id="87" name="Google Shape;186;p1">
                <a:extLst>
                  <a:ext uri="{FF2B5EF4-FFF2-40B4-BE49-F238E27FC236}">
                    <a16:creationId xmlns="" xmlns:a16="http://schemas.microsoft.com/office/drawing/2014/main" xmlns:lc="http://schemas.openxmlformats.org/drawingml/2006/lockedCanvas" id="{4FFAA2A0-B730-4A94-9773-056A41C3756B}"/>
                  </a:ext>
                </a:extLst>
              </p:cNvPr>
              <p:cNvGrpSpPr/>
              <p:nvPr/>
            </p:nvGrpSpPr>
            <p:grpSpPr>
              <a:xfrm>
                <a:off x="7651365" y="3854931"/>
                <a:ext cx="1539705" cy="1539705"/>
                <a:chOff x="1385272" y="2618182"/>
                <a:chExt cx="1869742" cy="1869742"/>
              </a:xfrm>
            </p:grpSpPr>
            <p:grpSp>
              <p:nvGrpSpPr>
                <p:cNvPr id="96" name="Google Shape;187;p1">
                  <a:extLst>
                    <a:ext uri="{FF2B5EF4-FFF2-40B4-BE49-F238E27FC236}">
                      <a16:creationId xmlns="" xmlns:a16="http://schemas.microsoft.com/office/drawing/2014/main" xmlns:lc="http://schemas.openxmlformats.org/drawingml/2006/lockedCanvas" id="{B0B2246C-01F8-487C-BAC9-B3937EF72AF2}"/>
                    </a:ext>
                  </a:extLst>
                </p:cNvPr>
                <p:cNvGrpSpPr/>
                <p:nvPr/>
              </p:nvGrpSpPr>
              <p:grpSpPr>
                <a:xfrm>
                  <a:off x="1385272" y="2618182"/>
                  <a:ext cx="1869742" cy="1869742"/>
                  <a:chOff x="1105470" y="385244"/>
                  <a:chExt cx="1869742" cy="1869742"/>
                </a:xfrm>
              </p:grpSpPr>
              <p:sp>
                <p:nvSpPr>
                  <p:cNvPr id="98" name="Google Shape;188;p1">
                    <a:extLst>
                      <a:ext uri="{FF2B5EF4-FFF2-40B4-BE49-F238E27FC236}">
                        <a16:creationId xmlns="" xmlns:a16="http://schemas.microsoft.com/office/drawing/2014/main" xmlns:lc="http://schemas.openxmlformats.org/drawingml/2006/lockedCanvas" id="{A19CE605-8F87-4B2A-9882-A803F0C6C544}"/>
                      </a:ext>
                    </a:extLst>
                  </p:cNvPr>
                  <p:cNvSpPr/>
                  <p:nvPr/>
                </p:nvSpPr>
                <p:spPr>
                  <a:xfrm>
                    <a:off x="1168093" y="447867"/>
                    <a:ext cx="1744496" cy="1744496"/>
                  </a:xfrm>
                  <a:prstGeom prst="ellipse">
                    <a:avLst/>
                  </a:prstGeom>
                  <a:solidFill>
                    <a:srgbClr val="A179B7"/>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99" name="Google Shape;189;p1">
                    <a:extLst>
                      <a:ext uri="{FF2B5EF4-FFF2-40B4-BE49-F238E27FC236}">
                        <a16:creationId xmlns="" xmlns:a16="http://schemas.microsoft.com/office/drawing/2014/main" xmlns:lc="http://schemas.openxmlformats.org/drawingml/2006/lockedCanvas" id="{4EB8B899-324B-40C0-BBE5-EC82859A4814}"/>
                      </a:ext>
                    </a:extLst>
                  </p:cNvPr>
                  <p:cNvSpPr/>
                  <p:nvPr/>
                </p:nvSpPr>
                <p:spPr>
                  <a:xfrm>
                    <a:off x="1105470" y="385244"/>
                    <a:ext cx="1869742" cy="1869742"/>
                  </a:xfrm>
                  <a:prstGeom prst="ellipse">
                    <a:avLst/>
                  </a:prstGeom>
                  <a:noFill/>
                  <a:ln w="19050" cap="flat" cmpd="sng">
                    <a:solidFill>
                      <a:srgbClr val="A179B7"/>
                    </a:solidFill>
                    <a:prstDash val="dash"/>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00" name="Google Shape;190;p1">
                    <a:extLst>
                      <a:ext uri="{FF2B5EF4-FFF2-40B4-BE49-F238E27FC236}">
                        <a16:creationId xmlns="" xmlns:a16="http://schemas.microsoft.com/office/drawing/2014/main" xmlns:lc="http://schemas.openxmlformats.org/drawingml/2006/lockedCanvas" id="{B9D3443A-F14D-4D4B-AF26-4D696C73D152}"/>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nvGrpSpPr>
                  <p:cNvPr id="101" name="Google Shape;191;p1">
                    <a:extLst>
                      <a:ext uri="{FF2B5EF4-FFF2-40B4-BE49-F238E27FC236}">
                        <a16:creationId xmlns="" xmlns:a16="http://schemas.microsoft.com/office/drawing/2014/main" xmlns:lc="http://schemas.openxmlformats.org/drawingml/2006/lockedCanvas" id="{CD2C95EB-E44C-435E-9A42-B0544CAAB810}"/>
                      </a:ext>
                    </a:extLst>
                  </p:cNvPr>
                  <p:cNvGrpSpPr/>
                  <p:nvPr/>
                </p:nvGrpSpPr>
                <p:grpSpPr>
                  <a:xfrm>
                    <a:off x="1392869" y="677439"/>
                    <a:ext cx="1285351" cy="1285351"/>
                    <a:chOff x="1282890" y="562664"/>
                    <a:chExt cx="1514902" cy="1514902"/>
                  </a:xfrm>
                </p:grpSpPr>
                <p:sp>
                  <p:nvSpPr>
                    <p:cNvPr id="102" name="Google Shape;192;p1">
                      <a:extLst>
                        <a:ext uri="{FF2B5EF4-FFF2-40B4-BE49-F238E27FC236}">
                          <a16:creationId xmlns="" xmlns:a16="http://schemas.microsoft.com/office/drawing/2014/main" xmlns:lc="http://schemas.openxmlformats.org/drawingml/2006/lockedCanvas" id="{81D35F78-0D66-4573-BEFA-55195275021E}"/>
                        </a:ext>
                      </a:extLst>
                    </p:cNvPr>
                    <p:cNvSpPr/>
                    <p:nvPr/>
                  </p:nvSpPr>
                  <p:spPr>
                    <a:xfrm>
                      <a:off x="1282890" y="562664"/>
                      <a:ext cx="1514902" cy="1514902"/>
                    </a:xfrm>
                    <a:prstGeom prst="ellipse">
                      <a:avLst/>
                    </a:prstGeom>
                    <a:noFill/>
                    <a:ln w="57150" cap="flat" cmpd="sng">
                      <a:solidFill>
                        <a:srgbClr val="A481DA"/>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03" name="Google Shape;193;p1">
                      <a:extLst>
                        <a:ext uri="{FF2B5EF4-FFF2-40B4-BE49-F238E27FC236}">
                          <a16:creationId xmlns="" xmlns:a16="http://schemas.microsoft.com/office/drawing/2014/main" xmlns:lc="http://schemas.openxmlformats.org/drawingml/2006/lockedCanvas" id="{57A6A2FE-57CE-4DBC-A0F4-B1B57CBE46FA}"/>
                        </a:ext>
                      </a:extLst>
                    </p:cNvPr>
                    <p:cNvSpPr/>
                    <p:nvPr/>
                  </p:nvSpPr>
                  <p:spPr>
                    <a:xfrm>
                      <a:off x="1308456" y="585167"/>
                      <a:ext cx="1469894" cy="1469894"/>
                    </a:xfrm>
                    <a:prstGeom prst="ellipse">
                      <a:avLst/>
                    </a:prstGeom>
                    <a:solidFill>
                      <a:srgbClr val="F2F2F2"/>
                    </a:solidFill>
                    <a:ln w="19050" cap="flat" cmpd="sng">
                      <a:solidFill>
                        <a:srgbClr val="8469A1"/>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grpSp>
            <p:cxnSp>
              <p:nvCxnSpPr>
                <p:cNvPr id="97" name="Google Shape;194;p1">
                  <a:extLst>
                    <a:ext uri="{FF2B5EF4-FFF2-40B4-BE49-F238E27FC236}">
                      <a16:creationId xmlns="" xmlns:a16="http://schemas.microsoft.com/office/drawing/2014/main" xmlns:lc="http://schemas.openxmlformats.org/drawingml/2006/lockedCanvas" id="{1AE584BC-16E2-4022-A56D-9BC942C4DA1F}"/>
                    </a:ext>
                  </a:extLst>
                </p:cNvPr>
                <p:cNvCxnSpPr/>
                <p:nvPr/>
              </p:nvCxnSpPr>
              <p:spPr>
                <a:xfrm rot="10800000">
                  <a:off x="2065349" y="3893033"/>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88" name="Google Shape;195;p1">
                <a:extLst>
                  <a:ext uri="{FF2B5EF4-FFF2-40B4-BE49-F238E27FC236}">
                    <a16:creationId xmlns="" xmlns:a16="http://schemas.microsoft.com/office/drawing/2014/main" xmlns:lc="http://schemas.openxmlformats.org/drawingml/2006/lockedCanvas" id="{AFD654B4-2612-49FF-94FE-D8D1BBD00802}"/>
                  </a:ext>
                </a:extLst>
              </p:cNvPr>
              <p:cNvPicPr preferRelativeResize="0"/>
              <p:nvPr/>
            </p:nvPicPr>
            <p:blipFill rotWithShape="1">
              <a:blip r:embed="rId6">
                <a:alphaModFix/>
              </a:blip>
              <a:srcRect/>
              <a:stretch/>
            </p:blipFill>
            <p:spPr>
              <a:xfrm>
                <a:off x="8170069" y="4315008"/>
                <a:ext cx="556671" cy="564797"/>
              </a:xfrm>
              <a:prstGeom prst="rect">
                <a:avLst/>
              </a:prstGeom>
              <a:noFill/>
              <a:ln>
                <a:noFill/>
              </a:ln>
            </p:spPr>
          </p:pic>
          <p:cxnSp>
            <p:nvCxnSpPr>
              <p:cNvPr id="89" name="Google Shape;196;p1">
                <a:extLst>
                  <a:ext uri="{FF2B5EF4-FFF2-40B4-BE49-F238E27FC236}">
                    <a16:creationId xmlns="" xmlns:a16="http://schemas.microsoft.com/office/drawing/2014/main" xmlns:lc="http://schemas.openxmlformats.org/drawingml/2006/lockedCanvas" id="{77C5DCE2-B08A-4919-B9B3-578106C02759}"/>
                  </a:ext>
                </a:extLst>
              </p:cNvPr>
              <p:cNvCxnSpPr/>
              <p:nvPr/>
            </p:nvCxnSpPr>
            <p:spPr>
              <a:xfrm rot="10800000">
                <a:off x="8133770" y="4699965"/>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90" name="Google Shape;197;p1">
                <a:extLst>
                  <a:ext uri="{FF2B5EF4-FFF2-40B4-BE49-F238E27FC236}">
                    <a16:creationId xmlns="" xmlns:a16="http://schemas.microsoft.com/office/drawing/2014/main" xmlns:lc="http://schemas.openxmlformats.org/drawingml/2006/lockedCanvas" id="{B93FC066-CBCF-4952-9AB6-8749E54CFBE4}"/>
                  </a:ext>
                </a:extLst>
              </p:cNvPr>
              <p:cNvCxnSpPr/>
              <p:nvPr/>
            </p:nvCxnSpPr>
            <p:spPr>
              <a:xfrm rot="10800000">
                <a:off x="8317836" y="485882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91" name="Google Shape;198;p1">
                <a:extLst>
                  <a:ext uri="{FF2B5EF4-FFF2-40B4-BE49-F238E27FC236}">
                    <a16:creationId xmlns="" xmlns:a16="http://schemas.microsoft.com/office/drawing/2014/main" xmlns:lc="http://schemas.openxmlformats.org/drawingml/2006/lockedCanvas" id="{6276E160-66A4-4FB0-8583-FCEB2C80B5FE}"/>
                  </a:ext>
                </a:extLst>
              </p:cNvPr>
              <p:cNvCxnSpPr/>
              <p:nvPr/>
            </p:nvCxnSpPr>
            <p:spPr>
              <a:xfrm rot="10800000">
                <a:off x="8667978" y="4647710"/>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92" name="Google Shape;199;p1">
                <a:extLst>
                  <a:ext uri="{FF2B5EF4-FFF2-40B4-BE49-F238E27FC236}">
                    <a16:creationId xmlns="" xmlns:a16="http://schemas.microsoft.com/office/drawing/2014/main" xmlns:lc="http://schemas.openxmlformats.org/drawingml/2006/lockedCanvas" id="{587ACFDF-B623-407F-BA29-628FF0EE1B68}"/>
                  </a:ext>
                </a:extLst>
              </p:cNvPr>
              <p:cNvCxnSpPr/>
              <p:nvPr/>
            </p:nvCxnSpPr>
            <p:spPr>
              <a:xfrm rot="10800000">
                <a:off x="8153655" y="4454829"/>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93" name="Google Shape;200;p1">
                <a:extLst>
                  <a:ext uri="{FF2B5EF4-FFF2-40B4-BE49-F238E27FC236}">
                    <a16:creationId xmlns="" xmlns:a16="http://schemas.microsoft.com/office/drawing/2014/main" xmlns:lc="http://schemas.openxmlformats.org/drawingml/2006/lockedCanvas" id="{226D9F92-C0FE-47A5-837D-3ADA383F6E1B}"/>
                  </a:ext>
                </a:extLst>
              </p:cNvPr>
              <p:cNvCxnSpPr/>
              <p:nvPr/>
            </p:nvCxnSpPr>
            <p:spPr>
              <a:xfrm rot="10800000">
                <a:off x="8639165" y="4349293"/>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94" name="Google Shape;201;p1">
                <a:extLst>
                  <a:ext uri="{FF2B5EF4-FFF2-40B4-BE49-F238E27FC236}">
                    <a16:creationId xmlns="" xmlns:a16="http://schemas.microsoft.com/office/drawing/2014/main" xmlns:lc="http://schemas.openxmlformats.org/drawingml/2006/lockedCanvas" id="{917E4108-B900-43E7-A147-379051C9E4A9}"/>
                  </a:ext>
                </a:extLst>
              </p:cNvPr>
              <p:cNvCxnSpPr/>
              <p:nvPr/>
            </p:nvCxnSpPr>
            <p:spPr>
              <a:xfrm rot="10800000">
                <a:off x="8634858" y="4858645"/>
                <a:ext cx="125989" cy="0"/>
              </a:xfrm>
              <a:prstGeom prst="straightConnector1">
                <a:avLst/>
              </a:prstGeom>
              <a:noFill/>
              <a:ln w="19050" cap="flat" cmpd="sng">
                <a:solidFill>
                  <a:schemeClr val="dk1"/>
                </a:solidFill>
                <a:prstDash val="solid"/>
                <a:miter lim="800000"/>
                <a:headEnd type="none" w="sm" len="sm"/>
                <a:tailEnd type="none" w="sm" len="sm"/>
              </a:ln>
            </p:spPr>
          </p:cxnSp>
          <p:cxnSp>
            <p:nvCxnSpPr>
              <p:cNvPr id="95" name="Google Shape;202;p1">
                <a:extLst>
                  <a:ext uri="{FF2B5EF4-FFF2-40B4-BE49-F238E27FC236}">
                    <a16:creationId xmlns="" xmlns:a16="http://schemas.microsoft.com/office/drawing/2014/main" xmlns:lc="http://schemas.openxmlformats.org/drawingml/2006/lockedCanvas" id="{9F386D74-8248-452C-BC9C-CB2668A769BB}"/>
                  </a:ext>
                </a:extLst>
              </p:cNvPr>
              <p:cNvCxnSpPr/>
              <p:nvPr/>
            </p:nvCxnSpPr>
            <p:spPr>
              <a:xfrm rot="10800000">
                <a:off x="8566567" y="4858823"/>
                <a:ext cx="44593" cy="0"/>
              </a:xfrm>
              <a:prstGeom prst="straightConnector1">
                <a:avLst/>
              </a:prstGeom>
              <a:noFill/>
              <a:ln w="19050" cap="flat" cmpd="sng">
                <a:solidFill>
                  <a:schemeClr val="dk1"/>
                </a:solidFill>
                <a:prstDash val="solid"/>
                <a:miter lim="800000"/>
                <a:headEnd type="none" w="sm" len="sm"/>
                <a:tailEnd type="none" w="sm" len="sm"/>
              </a:ln>
            </p:spPr>
          </p:cxnSp>
        </p:grpSp>
        <p:sp>
          <p:nvSpPr>
            <p:cNvPr id="85" name="Google Shape;203;p1">
              <a:extLst>
                <a:ext uri="{FF2B5EF4-FFF2-40B4-BE49-F238E27FC236}">
                  <a16:creationId xmlns="" xmlns:a16="http://schemas.microsoft.com/office/drawing/2014/main" xmlns:lc="http://schemas.openxmlformats.org/drawingml/2006/lockedCanvas" id="{0D35185B-F963-4FFF-9ED4-1C8805D9F971}"/>
                </a:ext>
              </a:extLst>
            </p:cNvPr>
            <p:cNvSpPr/>
            <p:nvPr/>
          </p:nvSpPr>
          <p:spPr>
            <a:xfrm>
              <a:off x="8316377" y="4587447"/>
              <a:ext cx="74057" cy="149522"/>
            </a:xfrm>
            <a:prstGeom prst="rect">
              <a:avLst/>
            </a:prstGeom>
            <a:solidFill>
              <a:srgbClr val="A481DA"/>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86" name="Google Shape;204;p1">
              <a:extLst>
                <a:ext uri="{FF2B5EF4-FFF2-40B4-BE49-F238E27FC236}">
                  <a16:creationId xmlns="" xmlns:a16="http://schemas.microsoft.com/office/drawing/2014/main" xmlns:lc="http://schemas.openxmlformats.org/drawingml/2006/lockedCanvas" id="{5B6CAE39-33F7-4E3C-BC2C-95303447997F}"/>
                </a:ext>
              </a:extLst>
            </p:cNvPr>
            <p:cNvSpPr/>
            <p:nvPr/>
          </p:nvSpPr>
          <p:spPr>
            <a:xfrm>
              <a:off x="8446627" y="4628776"/>
              <a:ext cx="99384" cy="80479"/>
            </a:xfrm>
            <a:prstGeom prst="star8">
              <a:avLst>
                <a:gd name="adj" fmla="val 37500"/>
              </a:avLst>
            </a:prstGeom>
            <a:solidFill>
              <a:srgbClr val="A481DA"/>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grpSp>
        <p:nvGrpSpPr>
          <p:cNvPr id="13" name="Google Shape;209;p1">
            <a:extLst>
              <a:ext uri="{FF2B5EF4-FFF2-40B4-BE49-F238E27FC236}">
                <a16:creationId xmlns="" xmlns:a16="http://schemas.microsoft.com/office/drawing/2014/main" xmlns:lc="http://schemas.openxmlformats.org/drawingml/2006/lockedCanvas" id="{BBFA823E-1D16-4634-9855-934F772C1E52}"/>
              </a:ext>
            </a:extLst>
          </p:cNvPr>
          <p:cNvGrpSpPr/>
          <p:nvPr/>
        </p:nvGrpSpPr>
        <p:grpSpPr>
          <a:xfrm>
            <a:off x="6579681" y="2400404"/>
            <a:ext cx="1154778" cy="1154778"/>
            <a:chOff x="8559591" y="2085274"/>
            <a:chExt cx="1539705" cy="1539705"/>
          </a:xfrm>
        </p:grpSpPr>
        <p:grpSp>
          <p:nvGrpSpPr>
            <p:cNvPr id="74" name="Google Shape;210;p1">
              <a:extLst>
                <a:ext uri="{FF2B5EF4-FFF2-40B4-BE49-F238E27FC236}">
                  <a16:creationId xmlns="" xmlns:a16="http://schemas.microsoft.com/office/drawing/2014/main" xmlns:lc="http://schemas.openxmlformats.org/drawingml/2006/lockedCanvas" id="{CE3D5008-347C-4DDA-818D-0B0399D96062}"/>
                </a:ext>
              </a:extLst>
            </p:cNvPr>
            <p:cNvGrpSpPr/>
            <p:nvPr/>
          </p:nvGrpSpPr>
          <p:grpSpPr>
            <a:xfrm>
              <a:off x="8559591" y="2085274"/>
              <a:ext cx="1539705" cy="1539705"/>
              <a:chOff x="1105470" y="385244"/>
              <a:chExt cx="1869742" cy="1869742"/>
            </a:xfrm>
          </p:grpSpPr>
          <p:sp>
            <p:nvSpPr>
              <p:cNvPr id="78" name="Google Shape;211;p1">
                <a:extLst>
                  <a:ext uri="{FF2B5EF4-FFF2-40B4-BE49-F238E27FC236}">
                    <a16:creationId xmlns="" xmlns:a16="http://schemas.microsoft.com/office/drawing/2014/main" xmlns:lc="http://schemas.openxmlformats.org/drawingml/2006/lockedCanvas" id="{CE110352-9A52-4707-81BD-271A4336F3CA}"/>
                  </a:ext>
                </a:extLst>
              </p:cNvPr>
              <p:cNvSpPr/>
              <p:nvPr/>
            </p:nvSpPr>
            <p:spPr>
              <a:xfrm>
                <a:off x="1168093" y="447867"/>
                <a:ext cx="1744496" cy="1744496"/>
              </a:xfrm>
              <a:prstGeom prst="ellipse">
                <a:avLst/>
              </a:prstGeom>
              <a:solidFill>
                <a:srgbClr val="FE9B7E"/>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79" name="Google Shape;212;p1">
                <a:extLst>
                  <a:ext uri="{FF2B5EF4-FFF2-40B4-BE49-F238E27FC236}">
                    <a16:creationId xmlns="" xmlns:a16="http://schemas.microsoft.com/office/drawing/2014/main" xmlns:lc="http://schemas.openxmlformats.org/drawingml/2006/lockedCanvas" id="{8872410B-0043-48FC-8E30-44FB018A3E5A}"/>
                  </a:ext>
                </a:extLst>
              </p:cNvPr>
              <p:cNvSpPr/>
              <p:nvPr/>
            </p:nvSpPr>
            <p:spPr>
              <a:xfrm>
                <a:off x="1105470" y="385244"/>
                <a:ext cx="1869742" cy="1869742"/>
              </a:xfrm>
              <a:prstGeom prst="ellipse">
                <a:avLst/>
              </a:prstGeom>
              <a:noFill/>
              <a:ln w="19050" cap="flat" cmpd="sng">
                <a:solidFill>
                  <a:srgbClr val="FE9B7E"/>
                </a:solidFill>
                <a:prstDash val="dash"/>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80" name="Google Shape;213;p1">
                <a:extLst>
                  <a:ext uri="{FF2B5EF4-FFF2-40B4-BE49-F238E27FC236}">
                    <a16:creationId xmlns="" xmlns:a16="http://schemas.microsoft.com/office/drawing/2014/main" xmlns:lc="http://schemas.openxmlformats.org/drawingml/2006/lockedCanvas" id="{C31D415B-C38B-4ACF-A449-0EDF66D19C8C}"/>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nvGrpSpPr>
              <p:cNvPr id="81" name="Google Shape;214;p1">
                <a:extLst>
                  <a:ext uri="{FF2B5EF4-FFF2-40B4-BE49-F238E27FC236}">
                    <a16:creationId xmlns="" xmlns:a16="http://schemas.microsoft.com/office/drawing/2014/main" xmlns:lc="http://schemas.openxmlformats.org/drawingml/2006/lockedCanvas" id="{D3972181-2CA8-4FED-A18F-250026FAC1E2}"/>
                  </a:ext>
                </a:extLst>
              </p:cNvPr>
              <p:cNvGrpSpPr/>
              <p:nvPr/>
            </p:nvGrpSpPr>
            <p:grpSpPr>
              <a:xfrm>
                <a:off x="1392869" y="677439"/>
                <a:ext cx="1285351" cy="1285351"/>
                <a:chOff x="1282890" y="562664"/>
                <a:chExt cx="1514902" cy="1514902"/>
              </a:xfrm>
            </p:grpSpPr>
            <p:sp>
              <p:nvSpPr>
                <p:cNvPr id="82" name="Google Shape;215;p1">
                  <a:extLst>
                    <a:ext uri="{FF2B5EF4-FFF2-40B4-BE49-F238E27FC236}">
                      <a16:creationId xmlns="" xmlns:a16="http://schemas.microsoft.com/office/drawing/2014/main" xmlns:lc="http://schemas.openxmlformats.org/drawingml/2006/lockedCanvas" id="{F14AC952-6505-4F46-8169-F70AA962454D}"/>
                    </a:ext>
                  </a:extLst>
                </p:cNvPr>
                <p:cNvSpPr/>
                <p:nvPr/>
              </p:nvSpPr>
              <p:spPr>
                <a:xfrm>
                  <a:off x="1282890" y="562664"/>
                  <a:ext cx="1514902" cy="1514902"/>
                </a:xfrm>
                <a:prstGeom prst="ellipse">
                  <a:avLst/>
                </a:prstGeom>
                <a:noFill/>
                <a:ln w="57150" cap="flat" cmpd="sng">
                  <a:solidFill>
                    <a:srgbClr val="FEB283"/>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83" name="Google Shape;216;p1">
                  <a:extLst>
                    <a:ext uri="{FF2B5EF4-FFF2-40B4-BE49-F238E27FC236}">
                      <a16:creationId xmlns="" xmlns:a16="http://schemas.microsoft.com/office/drawing/2014/main" xmlns:lc="http://schemas.openxmlformats.org/drawingml/2006/lockedCanvas" id="{68503E38-E17E-4B92-B1B3-5B763FA020D5}"/>
                    </a:ext>
                  </a:extLst>
                </p:cNvPr>
                <p:cNvSpPr/>
                <p:nvPr/>
              </p:nvSpPr>
              <p:spPr>
                <a:xfrm>
                  <a:off x="1310269" y="585169"/>
                  <a:ext cx="1469894" cy="1469894"/>
                </a:xfrm>
                <a:prstGeom prst="ellipse">
                  <a:avLst/>
                </a:prstGeom>
                <a:solidFill>
                  <a:srgbClr val="F2F2F2"/>
                </a:solidFill>
                <a:ln w="19050" cap="flat" cmpd="sng">
                  <a:solidFill>
                    <a:srgbClr val="E39279"/>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grpSp>
        <p:pic>
          <p:nvPicPr>
            <p:cNvPr id="75" name="Google Shape;217;p1">
              <a:extLst>
                <a:ext uri="{FF2B5EF4-FFF2-40B4-BE49-F238E27FC236}">
                  <a16:creationId xmlns="" xmlns:a16="http://schemas.microsoft.com/office/drawing/2014/main" xmlns:lc="http://schemas.openxmlformats.org/drawingml/2006/lockedCanvas" id="{A5841357-68E0-4555-98AD-42213BCFED30}"/>
                </a:ext>
              </a:extLst>
            </p:cNvPr>
            <p:cNvPicPr preferRelativeResize="0"/>
            <p:nvPr/>
          </p:nvPicPr>
          <p:blipFill rotWithShape="1">
            <a:blip r:embed="rId7">
              <a:alphaModFix/>
            </a:blip>
            <a:srcRect/>
            <a:stretch/>
          </p:blipFill>
          <p:spPr>
            <a:xfrm>
              <a:off x="9012961" y="2567201"/>
              <a:ext cx="534046" cy="534046"/>
            </a:xfrm>
            <a:prstGeom prst="rect">
              <a:avLst/>
            </a:prstGeom>
            <a:noFill/>
            <a:ln>
              <a:noFill/>
            </a:ln>
          </p:spPr>
        </p:pic>
        <p:sp>
          <p:nvSpPr>
            <p:cNvPr id="76" name="Google Shape;218;p1">
              <a:extLst>
                <a:ext uri="{FF2B5EF4-FFF2-40B4-BE49-F238E27FC236}">
                  <a16:creationId xmlns="" xmlns:a16="http://schemas.microsoft.com/office/drawing/2014/main" xmlns:lc="http://schemas.openxmlformats.org/drawingml/2006/lockedCanvas" id="{D84F9C0D-5802-4551-A89E-C6087B9852A3}"/>
                </a:ext>
              </a:extLst>
            </p:cNvPr>
            <p:cNvSpPr/>
            <p:nvPr/>
          </p:nvSpPr>
          <p:spPr>
            <a:xfrm rot="1736576">
              <a:off x="9429053" y="2701885"/>
              <a:ext cx="123521" cy="221994"/>
            </a:xfrm>
            <a:prstGeom prst="rtTriangle">
              <a:avLst/>
            </a:prstGeom>
            <a:solidFill>
              <a:srgbClr val="FEB283"/>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77" name="Google Shape;219;p1">
              <a:extLst>
                <a:ext uri="{FF2B5EF4-FFF2-40B4-BE49-F238E27FC236}">
                  <a16:creationId xmlns="" xmlns:a16="http://schemas.microsoft.com/office/drawing/2014/main" xmlns:lc="http://schemas.openxmlformats.org/drawingml/2006/lockedCanvas" id="{B43E90DD-01C1-4F86-8DA5-B40DA77ED77F}"/>
                </a:ext>
              </a:extLst>
            </p:cNvPr>
            <p:cNvSpPr/>
            <p:nvPr/>
          </p:nvSpPr>
          <p:spPr>
            <a:xfrm rot="2322550" flipH="1">
              <a:off x="9222687" y="2690746"/>
              <a:ext cx="77824" cy="165313"/>
            </a:xfrm>
            <a:prstGeom prst="rtTriangle">
              <a:avLst/>
            </a:prstGeom>
            <a:solidFill>
              <a:srgbClr val="FEB283"/>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grpSp>
        <p:nvGrpSpPr>
          <p:cNvPr id="14" name="Google Shape;224;p1">
            <a:extLst>
              <a:ext uri="{FF2B5EF4-FFF2-40B4-BE49-F238E27FC236}">
                <a16:creationId xmlns="" xmlns:a16="http://schemas.microsoft.com/office/drawing/2014/main" xmlns:lc="http://schemas.openxmlformats.org/drawingml/2006/lockedCanvas" id="{008413F4-2BBF-4A80-880F-8B4F781AC727}"/>
              </a:ext>
            </a:extLst>
          </p:cNvPr>
          <p:cNvGrpSpPr/>
          <p:nvPr/>
        </p:nvGrpSpPr>
        <p:grpSpPr>
          <a:xfrm>
            <a:off x="6474737" y="969869"/>
            <a:ext cx="1154778" cy="1154778"/>
            <a:chOff x="8476815" y="162947"/>
            <a:chExt cx="1539705" cy="1539705"/>
          </a:xfrm>
        </p:grpSpPr>
        <p:grpSp>
          <p:nvGrpSpPr>
            <p:cNvPr id="52" name="Google Shape;225;p1">
              <a:extLst>
                <a:ext uri="{FF2B5EF4-FFF2-40B4-BE49-F238E27FC236}">
                  <a16:creationId xmlns="" xmlns:a16="http://schemas.microsoft.com/office/drawing/2014/main" xmlns:lc="http://schemas.openxmlformats.org/drawingml/2006/lockedCanvas" id="{B7C0F4C3-E216-4C55-AB49-FCAD5884F36A}"/>
                </a:ext>
              </a:extLst>
            </p:cNvPr>
            <p:cNvGrpSpPr/>
            <p:nvPr/>
          </p:nvGrpSpPr>
          <p:grpSpPr>
            <a:xfrm>
              <a:off x="8476815" y="162947"/>
              <a:ext cx="1539705" cy="1539705"/>
              <a:chOff x="2490070" y="4234808"/>
              <a:chExt cx="1869742" cy="1869742"/>
            </a:xfrm>
          </p:grpSpPr>
          <p:grpSp>
            <p:nvGrpSpPr>
              <p:cNvPr id="60" name="Google Shape;226;p1">
                <a:extLst>
                  <a:ext uri="{FF2B5EF4-FFF2-40B4-BE49-F238E27FC236}">
                    <a16:creationId xmlns="" xmlns:a16="http://schemas.microsoft.com/office/drawing/2014/main" xmlns:lc="http://schemas.openxmlformats.org/drawingml/2006/lockedCanvas" id="{322EC209-92B0-43B0-A863-7E3DF44FBB68}"/>
                  </a:ext>
                </a:extLst>
              </p:cNvPr>
              <p:cNvGrpSpPr/>
              <p:nvPr/>
            </p:nvGrpSpPr>
            <p:grpSpPr>
              <a:xfrm>
                <a:off x="2490070" y="4234808"/>
                <a:ext cx="1869742" cy="1869742"/>
                <a:chOff x="1385272" y="2618182"/>
                <a:chExt cx="1869742" cy="1869742"/>
              </a:xfrm>
            </p:grpSpPr>
            <p:grpSp>
              <p:nvGrpSpPr>
                <p:cNvPr id="66" name="Google Shape;227;p1">
                  <a:extLst>
                    <a:ext uri="{FF2B5EF4-FFF2-40B4-BE49-F238E27FC236}">
                      <a16:creationId xmlns="" xmlns:a16="http://schemas.microsoft.com/office/drawing/2014/main" xmlns:lc="http://schemas.openxmlformats.org/drawingml/2006/lockedCanvas" id="{352B93FB-DD8C-46FF-8215-242C0514632D}"/>
                    </a:ext>
                  </a:extLst>
                </p:cNvPr>
                <p:cNvGrpSpPr/>
                <p:nvPr/>
              </p:nvGrpSpPr>
              <p:grpSpPr>
                <a:xfrm>
                  <a:off x="1385272" y="2618182"/>
                  <a:ext cx="1869742" cy="1869742"/>
                  <a:chOff x="1105470" y="385244"/>
                  <a:chExt cx="1869742" cy="1869742"/>
                </a:xfrm>
              </p:grpSpPr>
              <p:sp>
                <p:nvSpPr>
                  <p:cNvPr id="68" name="Google Shape;228;p1">
                    <a:extLst>
                      <a:ext uri="{FF2B5EF4-FFF2-40B4-BE49-F238E27FC236}">
                        <a16:creationId xmlns="" xmlns:a16="http://schemas.microsoft.com/office/drawing/2014/main" xmlns:lc="http://schemas.openxmlformats.org/drawingml/2006/lockedCanvas" id="{4A35ECCD-E961-435E-BC5A-72E6A3675188}"/>
                      </a:ext>
                    </a:extLst>
                  </p:cNvPr>
                  <p:cNvSpPr/>
                  <p:nvPr/>
                </p:nvSpPr>
                <p:spPr>
                  <a:xfrm>
                    <a:off x="1168093" y="447867"/>
                    <a:ext cx="1744496" cy="1744496"/>
                  </a:xfrm>
                  <a:prstGeom prst="ellipse">
                    <a:avLst/>
                  </a:prstGeom>
                  <a:solidFill>
                    <a:srgbClr val="A7D501"/>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69" name="Google Shape;229;p1">
                    <a:extLst>
                      <a:ext uri="{FF2B5EF4-FFF2-40B4-BE49-F238E27FC236}">
                        <a16:creationId xmlns="" xmlns:a16="http://schemas.microsoft.com/office/drawing/2014/main" xmlns:lc="http://schemas.openxmlformats.org/drawingml/2006/lockedCanvas" id="{980658DD-C915-4E34-AB79-670F9B211C0E}"/>
                      </a:ext>
                    </a:extLst>
                  </p:cNvPr>
                  <p:cNvSpPr/>
                  <p:nvPr/>
                </p:nvSpPr>
                <p:spPr>
                  <a:xfrm>
                    <a:off x="1105470" y="385244"/>
                    <a:ext cx="1869742" cy="1869742"/>
                  </a:xfrm>
                  <a:prstGeom prst="ellipse">
                    <a:avLst/>
                  </a:prstGeom>
                  <a:noFill/>
                  <a:ln w="19050" cap="flat" cmpd="sng">
                    <a:solidFill>
                      <a:srgbClr val="A7D501"/>
                    </a:solidFill>
                    <a:prstDash val="dash"/>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70" name="Google Shape;230;p1">
                    <a:extLst>
                      <a:ext uri="{FF2B5EF4-FFF2-40B4-BE49-F238E27FC236}">
                        <a16:creationId xmlns="" xmlns:a16="http://schemas.microsoft.com/office/drawing/2014/main" xmlns:lc="http://schemas.openxmlformats.org/drawingml/2006/lockedCanvas" id="{1B44704E-77BF-41D7-867D-4F7B0A048B19}"/>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nvGrpSpPr>
                  <p:cNvPr id="71" name="Google Shape;231;p1">
                    <a:extLst>
                      <a:ext uri="{FF2B5EF4-FFF2-40B4-BE49-F238E27FC236}">
                        <a16:creationId xmlns="" xmlns:a16="http://schemas.microsoft.com/office/drawing/2014/main" xmlns:lc="http://schemas.openxmlformats.org/drawingml/2006/lockedCanvas" id="{02FC1D89-97BD-40C7-9321-6C92D2831A95}"/>
                      </a:ext>
                    </a:extLst>
                  </p:cNvPr>
                  <p:cNvGrpSpPr/>
                  <p:nvPr/>
                </p:nvGrpSpPr>
                <p:grpSpPr>
                  <a:xfrm>
                    <a:off x="1392869" y="677439"/>
                    <a:ext cx="1285351" cy="1285351"/>
                    <a:chOff x="1282890" y="562664"/>
                    <a:chExt cx="1514902" cy="1514902"/>
                  </a:xfrm>
                </p:grpSpPr>
                <p:sp>
                  <p:nvSpPr>
                    <p:cNvPr id="72" name="Google Shape;232;p1">
                      <a:extLst>
                        <a:ext uri="{FF2B5EF4-FFF2-40B4-BE49-F238E27FC236}">
                          <a16:creationId xmlns="" xmlns:a16="http://schemas.microsoft.com/office/drawing/2014/main" xmlns:lc="http://schemas.openxmlformats.org/drawingml/2006/lockedCanvas" id="{984E26A2-5AD5-47E2-9D60-9CCBB4356F88}"/>
                        </a:ext>
                      </a:extLst>
                    </p:cNvPr>
                    <p:cNvSpPr/>
                    <p:nvPr/>
                  </p:nvSpPr>
                  <p:spPr>
                    <a:xfrm>
                      <a:off x="1282890" y="562664"/>
                      <a:ext cx="1514902" cy="1514902"/>
                    </a:xfrm>
                    <a:prstGeom prst="ellipse">
                      <a:avLst/>
                    </a:prstGeom>
                    <a:noFill/>
                    <a:ln w="57150" cap="flat" cmpd="sng">
                      <a:solidFill>
                        <a:srgbClr val="C6F74B"/>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73" name="Google Shape;233;p1">
                      <a:extLst>
                        <a:ext uri="{FF2B5EF4-FFF2-40B4-BE49-F238E27FC236}">
                          <a16:creationId xmlns="" xmlns:a16="http://schemas.microsoft.com/office/drawing/2014/main" xmlns:lc="http://schemas.openxmlformats.org/drawingml/2006/lockedCanvas" id="{E2610A65-E771-4CE0-93FD-8AA7B33A52BD}"/>
                        </a:ext>
                      </a:extLst>
                    </p:cNvPr>
                    <p:cNvSpPr/>
                    <p:nvPr/>
                  </p:nvSpPr>
                  <p:spPr>
                    <a:xfrm>
                      <a:off x="1310269" y="578774"/>
                      <a:ext cx="1469894" cy="1469894"/>
                    </a:xfrm>
                    <a:prstGeom prst="ellipse">
                      <a:avLst/>
                    </a:prstGeom>
                    <a:solidFill>
                      <a:srgbClr val="F2F2F2"/>
                    </a:solidFill>
                    <a:ln w="19050" cap="flat" cmpd="sng">
                      <a:solidFill>
                        <a:srgbClr val="A1CC1C"/>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grpSp>
            <p:cxnSp>
              <p:nvCxnSpPr>
                <p:cNvPr id="67" name="Google Shape;234;p1">
                  <a:extLst>
                    <a:ext uri="{FF2B5EF4-FFF2-40B4-BE49-F238E27FC236}">
                      <a16:creationId xmlns="" xmlns:a16="http://schemas.microsoft.com/office/drawing/2014/main" xmlns:lc="http://schemas.openxmlformats.org/drawingml/2006/lockedCanvas" id="{476E8F85-F156-4232-822B-B00F6C067F19}"/>
                    </a:ext>
                  </a:extLst>
                </p:cNvPr>
                <p:cNvCxnSpPr/>
                <p:nvPr/>
              </p:nvCxnSpPr>
              <p:spPr>
                <a:xfrm rot="10800000">
                  <a:off x="1983887" y="3765450"/>
                  <a:ext cx="88159" cy="0"/>
                </a:xfrm>
                <a:prstGeom prst="straightConnector1">
                  <a:avLst/>
                </a:prstGeom>
                <a:noFill/>
                <a:ln w="19050" cap="flat" cmpd="sng">
                  <a:solidFill>
                    <a:schemeClr val="dk1"/>
                  </a:solidFill>
                  <a:prstDash val="solid"/>
                  <a:miter lim="800000"/>
                  <a:headEnd type="none" w="sm" len="sm"/>
                  <a:tailEnd type="none" w="sm" len="sm"/>
                </a:ln>
              </p:spPr>
            </p:cxnSp>
          </p:grpSp>
          <p:cxnSp>
            <p:nvCxnSpPr>
              <p:cNvPr id="61" name="Google Shape;235;p1">
                <a:extLst>
                  <a:ext uri="{FF2B5EF4-FFF2-40B4-BE49-F238E27FC236}">
                    <a16:creationId xmlns="" xmlns:a16="http://schemas.microsoft.com/office/drawing/2014/main" xmlns:lc="http://schemas.openxmlformats.org/drawingml/2006/lockedCanvas" id="{5F31F773-376A-43F3-A595-8C9329CAAA5B}"/>
                  </a:ext>
                </a:extLst>
              </p:cNvPr>
              <p:cNvCxnSpPr/>
              <p:nvPr/>
            </p:nvCxnSpPr>
            <p:spPr>
              <a:xfrm rot="10800000">
                <a:off x="2991546" y="5236241"/>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62" name="Google Shape;236;p1">
                <a:extLst>
                  <a:ext uri="{FF2B5EF4-FFF2-40B4-BE49-F238E27FC236}">
                    <a16:creationId xmlns="" xmlns:a16="http://schemas.microsoft.com/office/drawing/2014/main" xmlns:lc="http://schemas.openxmlformats.org/drawingml/2006/lockedCanvas" id="{1B0D0D9C-BB02-4EC4-8038-7CB72095E8C4}"/>
                  </a:ext>
                </a:extLst>
              </p:cNvPr>
              <p:cNvCxnSpPr/>
              <p:nvPr/>
            </p:nvCxnSpPr>
            <p:spPr>
              <a:xfrm rot="10800000">
                <a:off x="3400004" y="5525942"/>
                <a:ext cx="48642" cy="0"/>
              </a:xfrm>
              <a:prstGeom prst="straightConnector1">
                <a:avLst/>
              </a:prstGeom>
              <a:noFill/>
              <a:ln w="19050" cap="flat" cmpd="sng">
                <a:solidFill>
                  <a:schemeClr val="dk1"/>
                </a:solidFill>
                <a:prstDash val="solid"/>
                <a:miter lim="800000"/>
                <a:headEnd type="none" w="sm" len="sm"/>
                <a:tailEnd type="none" w="sm" len="sm"/>
              </a:ln>
            </p:spPr>
          </p:cxnSp>
          <p:cxnSp>
            <p:nvCxnSpPr>
              <p:cNvPr id="63" name="Google Shape;237;p1">
                <a:extLst>
                  <a:ext uri="{FF2B5EF4-FFF2-40B4-BE49-F238E27FC236}">
                    <a16:creationId xmlns="" xmlns:a16="http://schemas.microsoft.com/office/drawing/2014/main" xmlns:lc="http://schemas.openxmlformats.org/drawingml/2006/lockedCanvas" id="{37FB7870-4111-4273-8CFE-7D505A5CBCFB}"/>
                  </a:ext>
                </a:extLst>
              </p:cNvPr>
              <p:cNvCxnSpPr/>
              <p:nvPr/>
            </p:nvCxnSpPr>
            <p:spPr>
              <a:xfrm rot="10800000">
                <a:off x="3055906" y="5030879"/>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64" name="Google Shape;238;p1">
                <a:extLst>
                  <a:ext uri="{FF2B5EF4-FFF2-40B4-BE49-F238E27FC236}">
                    <a16:creationId xmlns="" xmlns:a16="http://schemas.microsoft.com/office/drawing/2014/main" xmlns:lc="http://schemas.openxmlformats.org/drawingml/2006/lockedCanvas" id="{FE6675AC-4465-4823-8FB1-5E722451F2E7}"/>
                  </a:ext>
                </a:extLst>
              </p:cNvPr>
              <p:cNvCxnSpPr/>
              <p:nvPr/>
            </p:nvCxnSpPr>
            <p:spPr>
              <a:xfrm rot="10800000">
                <a:off x="3464230" y="4835137"/>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65" name="Google Shape;239;p1">
                <a:extLst>
                  <a:ext uri="{FF2B5EF4-FFF2-40B4-BE49-F238E27FC236}">
                    <a16:creationId xmlns="" xmlns:a16="http://schemas.microsoft.com/office/drawing/2014/main" xmlns:lc="http://schemas.openxmlformats.org/drawingml/2006/lockedCanvas" id="{EDF2168D-F762-44A8-84FC-D4D75E08D55A}"/>
                  </a:ext>
                </a:extLst>
              </p:cNvPr>
              <p:cNvCxnSpPr/>
              <p:nvPr/>
            </p:nvCxnSpPr>
            <p:spPr>
              <a:xfrm rot="10800000">
                <a:off x="3642498" y="5406662"/>
                <a:ext cx="88159" cy="0"/>
              </a:xfrm>
              <a:prstGeom prst="straightConnector1">
                <a:avLst/>
              </a:prstGeom>
              <a:noFill/>
              <a:ln w="19050" cap="flat" cmpd="sng">
                <a:solidFill>
                  <a:schemeClr val="dk1"/>
                </a:solidFill>
                <a:prstDash val="solid"/>
                <a:miter lim="800000"/>
                <a:headEnd type="none" w="sm" len="sm"/>
                <a:tailEnd type="none" w="sm" len="sm"/>
              </a:ln>
            </p:spPr>
          </p:cxnSp>
        </p:grpSp>
        <p:pic>
          <p:nvPicPr>
            <p:cNvPr id="53" name="Google Shape;240;p1">
              <a:extLst>
                <a:ext uri="{FF2B5EF4-FFF2-40B4-BE49-F238E27FC236}">
                  <a16:creationId xmlns="" xmlns:a16="http://schemas.microsoft.com/office/drawing/2014/main" xmlns:lc="http://schemas.openxmlformats.org/drawingml/2006/lockedCanvas" id="{AC5BE1F8-2F73-4336-9542-318A153FE1DB}"/>
                </a:ext>
              </a:extLst>
            </p:cNvPr>
            <p:cNvPicPr preferRelativeResize="0"/>
            <p:nvPr/>
          </p:nvPicPr>
          <p:blipFill rotWithShape="1">
            <a:blip r:embed="rId8">
              <a:alphaModFix/>
            </a:blip>
            <a:srcRect/>
            <a:stretch/>
          </p:blipFill>
          <p:spPr>
            <a:xfrm>
              <a:off x="9020207" y="722743"/>
              <a:ext cx="439404" cy="439404"/>
            </a:xfrm>
            <a:prstGeom prst="rect">
              <a:avLst/>
            </a:prstGeom>
            <a:noFill/>
            <a:ln>
              <a:noFill/>
            </a:ln>
          </p:spPr>
        </p:pic>
        <p:cxnSp>
          <p:nvCxnSpPr>
            <p:cNvPr id="54" name="Google Shape;241;p1">
              <a:extLst>
                <a:ext uri="{FF2B5EF4-FFF2-40B4-BE49-F238E27FC236}">
                  <a16:creationId xmlns="" xmlns:a16="http://schemas.microsoft.com/office/drawing/2014/main" xmlns:lc="http://schemas.openxmlformats.org/drawingml/2006/lockedCanvas" id="{871F5DFF-4457-45DB-9CB5-3B9FCEB1B368}"/>
                </a:ext>
              </a:extLst>
            </p:cNvPr>
            <p:cNvCxnSpPr/>
            <p:nvPr/>
          </p:nvCxnSpPr>
          <p:spPr>
            <a:xfrm rot="10800000">
              <a:off x="9415678" y="932799"/>
              <a:ext cx="72598" cy="0"/>
            </a:xfrm>
            <a:prstGeom prst="straightConnector1">
              <a:avLst/>
            </a:prstGeom>
            <a:noFill/>
            <a:ln w="19050" cap="flat" cmpd="sng">
              <a:solidFill>
                <a:schemeClr val="dk1"/>
              </a:solidFill>
              <a:prstDash val="solid"/>
              <a:miter lim="800000"/>
              <a:headEnd type="none" w="sm" len="sm"/>
              <a:tailEnd type="none" w="sm" len="sm"/>
            </a:ln>
          </p:spPr>
        </p:cxnSp>
        <p:cxnSp>
          <p:nvCxnSpPr>
            <p:cNvPr id="55" name="Google Shape;242;p1">
              <a:extLst>
                <a:ext uri="{FF2B5EF4-FFF2-40B4-BE49-F238E27FC236}">
                  <a16:creationId xmlns="" xmlns:a16="http://schemas.microsoft.com/office/drawing/2014/main" xmlns:lc="http://schemas.openxmlformats.org/drawingml/2006/lockedCanvas" id="{1A8ACB79-58BE-4FFE-839A-01302D09535F}"/>
                </a:ext>
              </a:extLst>
            </p:cNvPr>
            <p:cNvCxnSpPr/>
            <p:nvPr/>
          </p:nvCxnSpPr>
          <p:spPr>
            <a:xfrm rot="10800000">
              <a:off x="8979072" y="675624"/>
              <a:ext cx="127338" cy="0"/>
            </a:xfrm>
            <a:prstGeom prst="straightConnector1">
              <a:avLst/>
            </a:prstGeom>
            <a:noFill/>
            <a:ln w="19050" cap="flat" cmpd="sng">
              <a:solidFill>
                <a:schemeClr val="dk1"/>
              </a:solidFill>
              <a:prstDash val="solid"/>
              <a:miter lim="800000"/>
              <a:headEnd type="none" w="sm" len="sm"/>
              <a:tailEnd type="none" w="sm" len="sm"/>
            </a:ln>
          </p:spPr>
        </p:cxnSp>
        <p:cxnSp>
          <p:nvCxnSpPr>
            <p:cNvPr id="56" name="Google Shape;243;p1">
              <a:extLst>
                <a:ext uri="{FF2B5EF4-FFF2-40B4-BE49-F238E27FC236}">
                  <a16:creationId xmlns="" xmlns:a16="http://schemas.microsoft.com/office/drawing/2014/main" xmlns:lc="http://schemas.openxmlformats.org/drawingml/2006/lockedCanvas" id="{BFD7D721-D9CD-4CC9-B7AD-CCCA240F07FB}"/>
                </a:ext>
              </a:extLst>
            </p:cNvPr>
            <p:cNvCxnSpPr/>
            <p:nvPr/>
          </p:nvCxnSpPr>
          <p:spPr>
            <a:xfrm rot="10800000">
              <a:off x="9362669" y="999526"/>
              <a:ext cx="127338" cy="0"/>
            </a:xfrm>
            <a:prstGeom prst="straightConnector1">
              <a:avLst/>
            </a:prstGeom>
            <a:noFill/>
            <a:ln w="19050" cap="flat" cmpd="sng">
              <a:solidFill>
                <a:schemeClr val="dk1"/>
              </a:solidFill>
              <a:prstDash val="solid"/>
              <a:miter lim="800000"/>
              <a:headEnd type="none" w="sm" len="sm"/>
              <a:tailEnd type="none" w="sm" len="sm"/>
            </a:ln>
          </p:spPr>
        </p:cxnSp>
        <p:cxnSp>
          <p:nvCxnSpPr>
            <p:cNvPr id="57" name="Google Shape;244;p1">
              <a:extLst>
                <a:ext uri="{FF2B5EF4-FFF2-40B4-BE49-F238E27FC236}">
                  <a16:creationId xmlns="" xmlns:a16="http://schemas.microsoft.com/office/drawing/2014/main" xmlns:lc="http://schemas.openxmlformats.org/drawingml/2006/lockedCanvas" id="{2A482E7F-ECD5-450F-A296-A0139790FC7F}"/>
                </a:ext>
              </a:extLst>
            </p:cNvPr>
            <p:cNvCxnSpPr/>
            <p:nvPr/>
          </p:nvCxnSpPr>
          <p:spPr>
            <a:xfrm rot="10800000">
              <a:off x="9311563" y="1002399"/>
              <a:ext cx="40056" cy="0"/>
            </a:xfrm>
            <a:prstGeom prst="straightConnector1">
              <a:avLst/>
            </a:prstGeom>
            <a:noFill/>
            <a:ln w="19050" cap="flat" cmpd="sng">
              <a:solidFill>
                <a:schemeClr val="dk1"/>
              </a:solidFill>
              <a:prstDash val="solid"/>
              <a:miter lim="800000"/>
              <a:headEnd type="none" w="sm" len="sm"/>
              <a:tailEnd type="none" w="sm" len="sm"/>
            </a:ln>
          </p:spPr>
        </p:cxnSp>
        <p:sp>
          <p:nvSpPr>
            <p:cNvPr id="58" name="Google Shape;245;p1">
              <a:extLst>
                <a:ext uri="{FF2B5EF4-FFF2-40B4-BE49-F238E27FC236}">
                  <a16:creationId xmlns="" xmlns:a16="http://schemas.microsoft.com/office/drawing/2014/main" xmlns:lc="http://schemas.openxmlformats.org/drawingml/2006/lockedCanvas" id="{817EA468-324A-49AE-A297-D79677041012}"/>
                </a:ext>
              </a:extLst>
            </p:cNvPr>
            <p:cNvSpPr/>
            <p:nvPr/>
          </p:nvSpPr>
          <p:spPr>
            <a:xfrm>
              <a:off x="9213834" y="818500"/>
              <a:ext cx="45719" cy="45719"/>
            </a:xfrm>
            <a:prstGeom prst="star5">
              <a:avLst>
                <a:gd name="adj" fmla="val 19098"/>
                <a:gd name="hf" fmla="val 105146"/>
                <a:gd name="vf" fmla="val 110557"/>
              </a:avLst>
            </a:prstGeom>
            <a:solidFill>
              <a:srgbClr val="A6D401"/>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59" name="Google Shape;246;p1">
              <a:extLst>
                <a:ext uri="{FF2B5EF4-FFF2-40B4-BE49-F238E27FC236}">
                  <a16:creationId xmlns="" xmlns:a16="http://schemas.microsoft.com/office/drawing/2014/main" xmlns:lc="http://schemas.openxmlformats.org/drawingml/2006/lockedCanvas" id="{C70AC49B-0EA2-43C9-9A9E-37EA884C205C}"/>
                </a:ext>
              </a:extLst>
            </p:cNvPr>
            <p:cNvSpPr/>
            <p:nvPr/>
          </p:nvSpPr>
          <p:spPr>
            <a:xfrm>
              <a:off x="9150932" y="746012"/>
              <a:ext cx="45719" cy="45719"/>
            </a:xfrm>
            <a:prstGeom prst="ellipse">
              <a:avLst/>
            </a:prstGeom>
            <a:solidFill>
              <a:srgbClr val="A6D401"/>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grpSp>
        <p:nvGrpSpPr>
          <p:cNvPr id="15" name="Google Shape;295;p1">
            <a:extLst>
              <a:ext uri="{FF2B5EF4-FFF2-40B4-BE49-F238E27FC236}">
                <a16:creationId xmlns="" xmlns:a16="http://schemas.microsoft.com/office/drawing/2014/main" xmlns:lc="http://schemas.openxmlformats.org/drawingml/2006/lockedCanvas" id="{8DAAD0E2-8172-490C-9D96-3DF9267C34A7}"/>
              </a:ext>
            </a:extLst>
          </p:cNvPr>
          <p:cNvGrpSpPr/>
          <p:nvPr/>
        </p:nvGrpSpPr>
        <p:grpSpPr>
          <a:xfrm>
            <a:off x="1409535" y="2464876"/>
            <a:ext cx="1140455" cy="1140455"/>
            <a:chOff x="1385272" y="2618182"/>
            <a:chExt cx="1869742" cy="1869742"/>
          </a:xfrm>
        </p:grpSpPr>
        <p:grpSp>
          <p:nvGrpSpPr>
            <p:cNvPr id="35" name="Google Shape;296;p1">
              <a:extLst>
                <a:ext uri="{FF2B5EF4-FFF2-40B4-BE49-F238E27FC236}">
                  <a16:creationId xmlns="" xmlns:a16="http://schemas.microsoft.com/office/drawing/2014/main" xmlns:lc="http://schemas.openxmlformats.org/drawingml/2006/lockedCanvas" id="{10BEEEA1-2A5D-4F27-99A5-BCAC106DD6EB}"/>
                </a:ext>
              </a:extLst>
            </p:cNvPr>
            <p:cNvGrpSpPr/>
            <p:nvPr/>
          </p:nvGrpSpPr>
          <p:grpSpPr>
            <a:xfrm>
              <a:off x="1385272" y="2618182"/>
              <a:ext cx="1869742" cy="1869742"/>
              <a:chOff x="1105470" y="385244"/>
              <a:chExt cx="1869742" cy="1869742"/>
            </a:xfrm>
          </p:grpSpPr>
          <p:sp>
            <p:nvSpPr>
              <p:cNvPr id="44" name="Google Shape;297;p1">
                <a:extLst>
                  <a:ext uri="{FF2B5EF4-FFF2-40B4-BE49-F238E27FC236}">
                    <a16:creationId xmlns="" xmlns:a16="http://schemas.microsoft.com/office/drawing/2014/main" xmlns:lc="http://schemas.openxmlformats.org/drawingml/2006/lockedCanvas" id="{875DDA6E-0BEE-4032-8E24-EFE2EC7D85A2}"/>
                  </a:ext>
                </a:extLst>
              </p:cNvPr>
              <p:cNvSpPr/>
              <p:nvPr/>
            </p:nvSpPr>
            <p:spPr>
              <a:xfrm>
                <a:off x="1168093" y="447867"/>
                <a:ext cx="1744496" cy="1744496"/>
              </a:xfrm>
              <a:prstGeom prst="ellipse">
                <a:avLst/>
              </a:prstGeom>
              <a:solidFill>
                <a:srgbClr val="1DD6C0"/>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45" name="Google Shape;298;p1">
                <a:extLst>
                  <a:ext uri="{FF2B5EF4-FFF2-40B4-BE49-F238E27FC236}">
                    <a16:creationId xmlns="" xmlns:a16="http://schemas.microsoft.com/office/drawing/2014/main" xmlns:lc="http://schemas.openxmlformats.org/drawingml/2006/lockedCanvas" id="{11D94842-CEAC-4670-AA1E-FA759BBF0E6B}"/>
                  </a:ext>
                </a:extLst>
              </p:cNvPr>
              <p:cNvSpPr/>
              <p:nvPr/>
            </p:nvSpPr>
            <p:spPr>
              <a:xfrm>
                <a:off x="1105470" y="385244"/>
                <a:ext cx="1869742" cy="1869742"/>
              </a:xfrm>
              <a:prstGeom prst="ellipse">
                <a:avLst/>
              </a:prstGeom>
              <a:noFill/>
              <a:ln w="19050" cap="flat" cmpd="sng">
                <a:solidFill>
                  <a:srgbClr val="1DD6C0"/>
                </a:solidFill>
                <a:prstDash val="dash"/>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46" name="Google Shape;299;p1">
                <a:extLst>
                  <a:ext uri="{FF2B5EF4-FFF2-40B4-BE49-F238E27FC236}">
                    <a16:creationId xmlns="" xmlns:a16="http://schemas.microsoft.com/office/drawing/2014/main" xmlns:lc="http://schemas.openxmlformats.org/drawingml/2006/lockedCanvas" id="{E84FE309-F3EC-4094-A51E-D0AD78A313CB}"/>
                  </a:ext>
                </a:extLst>
              </p:cNvPr>
              <p:cNvSpPr/>
              <p:nvPr/>
            </p:nvSpPr>
            <p:spPr>
              <a:xfrm rot="-263928">
                <a:off x="1322943" y="1026832"/>
                <a:ext cx="1119357" cy="1132274"/>
              </a:xfrm>
              <a:prstGeom prst="teardrop">
                <a:avLst>
                  <a:gd name="adj" fmla="val 88717"/>
                </a:avLst>
              </a:prstGeom>
              <a:solidFill>
                <a:srgbClr val="000000">
                  <a:alpha val="10588"/>
                </a:srgbClr>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nvGrpSpPr>
              <p:cNvPr id="47" name="Google Shape;300;p1">
                <a:extLst>
                  <a:ext uri="{FF2B5EF4-FFF2-40B4-BE49-F238E27FC236}">
                    <a16:creationId xmlns="" xmlns:a16="http://schemas.microsoft.com/office/drawing/2014/main" xmlns:lc="http://schemas.openxmlformats.org/drawingml/2006/lockedCanvas" id="{419B9506-0472-4783-AEA5-14141E19C0B1}"/>
                  </a:ext>
                </a:extLst>
              </p:cNvPr>
              <p:cNvGrpSpPr/>
              <p:nvPr/>
            </p:nvGrpSpPr>
            <p:grpSpPr>
              <a:xfrm>
                <a:off x="1392869" y="677439"/>
                <a:ext cx="1285351" cy="1285351"/>
                <a:chOff x="1672238" y="2600066"/>
                <a:chExt cx="1285351" cy="1285351"/>
              </a:xfrm>
            </p:grpSpPr>
            <p:grpSp>
              <p:nvGrpSpPr>
                <p:cNvPr id="48" name="Google Shape;301;p1">
                  <a:extLst>
                    <a:ext uri="{FF2B5EF4-FFF2-40B4-BE49-F238E27FC236}">
                      <a16:creationId xmlns="" xmlns:a16="http://schemas.microsoft.com/office/drawing/2014/main" xmlns:lc="http://schemas.openxmlformats.org/drawingml/2006/lockedCanvas" id="{50E4049D-BB35-4FC2-A3EB-DE970396B6D9}"/>
                    </a:ext>
                  </a:extLst>
                </p:cNvPr>
                <p:cNvGrpSpPr/>
                <p:nvPr/>
              </p:nvGrpSpPr>
              <p:grpSpPr>
                <a:xfrm>
                  <a:off x="1672238" y="2600066"/>
                  <a:ext cx="1285351" cy="1285351"/>
                  <a:chOff x="1282890" y="562664"/>
                  <a:chExt cx="1514902" cy="1514902"/>
                </a:xfrm>
              </p:grpSpPr>
              <p:sp>
                <p:nvSpPr>
                  <p:cNvPr id="50" name="Google Shape;302;p1">
                    <a:extLst>
                      <a:ext uri="{FF2B5EF4-FFF2-40B4-BE49-F238E27FC236}">
                        <a16:creationId xmlns="" xmlns:a16="http://schemas.microsoft.com/office/drawing/2014/main" xmlns:lc="http://schemas.openxmlformats.org/drawingml/2006/lockedCanvas" id="{2F4A8B0E-14D7-459D-AE33-2D1368F6FB1A}"/>
                      </a:ext>
                    </a:extLst>
                  </p:cNvPr>
                  <p:cNvSpPr/>
                  <p:nvPr/>
                </p:nvSpPr>
                <p:spPr>
                  <a:xfrm>
                    <a:off x="1282890" y="562664"/>
                    <a:ext cx="1514902" cy="1514902"/>
                  </a:xfrm>
                  <a:prstGeom prst="ellipse">
                    <a:avLst/>
                  </a:prstGeom>
                  <a:noFill/>
                  <a:ln w="57150" cap="flat" cmpd="sng">
                    <a:solidFill>
                      <a:srgbClr val="8CF7E7"/>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51" name="Google Shape;303;p1">
                    <a:extLst>
                      <a:ext uri="{FF2B5EF4-FFF2-40B4-BE49-F238E27FC236}">
                        <a16:creationId xmlns="" xmlns:a16="http://schemas.microsoft.com/office/drawing/2014/main" xmlns:lc="http://schemas.openxmlformats.org/drawingml/2006/lockedCanvas" id="{24A01751-7792-4685-8E62-55090AB14EAC}"/>
                      </a:ext>
                    </a:extLst>
                  </p:cNvPr>
                  <p:cNvSpPr/>
                  <p:nvPr/>
                </p:nvSpPr>
                <p:spPr>
                  <a:xfrm>
                    <a:off x="1310270" y="585169"/>
                    <a:ext cx="1469894" cy="1469894"/>
                  </a:xfrm>
                  <a:prstGeom prst="ellipse">
                    <a:avLst/>
                  </a:prstGeom>
                  <a:solidFill>
                    <a:srgbClr val="F2F2F2"/>
                  </a:solidFill>
                  <a:ln w="19050" cap="flat" cmpd="sng">
                    <a:solidFill>
                      <a:srgbClr val="3BBCAA"/>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cxnSp>
              <p:nvCxnSpPr>
                <p:cNvPr id="49" name="Google Shape;304;p1">
                  <a:extLst>
                    <a:ext uri="{FF2B5EF4-FFF2-40B4-BE49-F238E27FC236}">
                      <a16:creationId xmlns="" xmlns:a16="http://schemas.microsoft.com/office/drawing/2014/main" xmlns:lc="http://schemas.openxmlformats.org/drawingml/2006/lockedCanvas" id="{627B561F-A49B-4BF7-9E95-62D646A21BA0}"/>
                    </a:ext>
                  </a:extLst>
                </p:cNvPr>
                <p:cNvCxnSpPr/>
                <p:nvPr/>
              </p:nvCxnSpPr>
              <p:spPr>
                <a:xfrm rot="10800000">
                  <a:off x="2653986" y="2946085"/>
                  <a:ext cx="91941" cy="0"/>
                </a:xfrm>
                <a:prstGeom prst="straightConnector1">
                  <a:avLst/>
                </a:prstGeom>
                <a:noFill/>
                <a:ln w="19050" cap="flat" cmpd="sng">
                  <a:solidFill>
                    <a:schemeClr val="dk1"/>
                  </a:solidFill>
                  <a:prstDash val="solid"/>
                  <a:miter lim="800000"/>
                  <a:headEnd type="none" w="sm" len="sm"/>
                  <a:tailEnd type="none" w="sm" len="sm"/>
                </a:ln>
              </p:spPr>
            </p:cxnSp>
          </p:grpSp>
        </p:grpSp>
        <p:pic>
          <p:nvPicPr>
            <p:cNvPr id="36" name="Google Shape;305;p1">
              <a:extLst>
                <a:ext uri="{FF2B5EF4-FFF2-40B4-BE49-F238E27FC236}">
                  <a16:creationId xmlns="" xmlns:a16="http://schemas.microsoft.com/office/drawing/2014/main" xmlns:lc="http://schemas.openxmlformats.org/drawingml/2006/lockedCanvas" id="{B6B722C1-4EFD-4B41-80B0-F9CA4B748A94}"/>
                </a:ext>
              </a:extLst>
            </p:cNvPr>
            <p:cNvPicPr preferRelativeResize="0"/>
            <p:nvPr/>
          </p:nvPicPr>
          <p:blipFill rotWithShape="1">
            <a:blip r:embed="rId9">
              <a:alphaModFix/>
            </a:blip>
            <a:srcRect/>
            <a:stretch/>
          </p:blipFill>
          <p:spPr>
            <a:xfrm rot="528752">
              <a:off x="1933194" y="3147008"/>
              <a:ext cx="771706" cy="771706"/>
            </a:xfrm>
            <a:prstGeom prst="rect">
              <a:avLst/>
            </a:prstGeom>
            <a:noFill/>
            <a:ln>
              <a:noFill/>
            </a:ln>
          </p:spPr>
        </p:pic>
        <p:cxnSp>
          <p:nvCxnSpPr>
            <p:cNvPr id="37" name="Google Shape;306;p1">
              <a:extLst>
                <a:ext uri="{FF2B5EF4-FFF2-40B4-BE49-F238E27FC236}">
                  <a16:creationId xmlns="" xmlns:a16="http://schemas.microsoft.com/office/drawing/2014/main" xmlns:lc="http://schemas.openxmlformats.org/drawingml/2006/lockedCanvas" id="{B9522917-4FE6-4FD4-A9D8-B0C73F7CF47B}"/>
                </a:ext>
              </a:extLst>
            </p:cNvPr>
            <p:cNvCxnSpPr/>
            <p:nvPr/>
          </p:nvCxnSpPr>
          <p:spPr>
            <a:xfrm rot="10800000">
              <a:off x="2371725" y="3824961"/>
              <a:ext cx="101309" cy="0"/>
            </a:xfrm>
            <a:prstGeom prst="straightConnector1">
              <a:avLst/>
            </a:prstGeom>
            <a:noFill/>
            <a:ln w="19050" cap="flat" cmpd="sng">
              <a:solidFill>
                <a:schemeClr val="dk1"/>
              </a:solidFill>
              <a:prstDash val="solid"/>
              <a:miter lim="800000"/>
              <a:headEnd type="none" w="sm" len="sm"/>
              <a:tailEnd type="none" w="sm" len="sm"/>
            </a:ln>
          </p:spPr>
        </p:cxnSp>
        <p:cxnSp>
          <p:nvCxnSpPr>
            <p:cNvPr id="38" name="Google Shape;307;p1">
              <a:extLst>
                <a:ext uri="{FF2B5EF4-FFF2-40B4-BE49-F238E27FC236}">
                  <a16:creationId xmlns="" xmlns:a16="http://schemas.microsoft.com/office/drawing/2014/main" xmlns:lc="http://schemas.openxmlformats.org/drawingml/2006/lockedCanvas" id="{2747EFDE-F186-4AEE-9EC1-333321A6B5F5}"/>
                </a:ext>
              </a:extLst>
            </p:cNvPr>
            <p:cNvCxnSpPr/>
            <p:nvPr/>
          </p:nvCxnSpPr>
          <p:spPr>
            <a:xfrm rot="10800000">
              <a:off x="2556762" y="3774161"/>
              <a:ext cx="65368" cy="0"/>
            </a:xfrm>
            <a:prstGeom prst="straightConnector1">
              <a:avLst/>
            </a:prstGeom>
            <a:noFill/>
            <a:ln w="19050" cap="flat" cmpd="sng">
              <a:solidFill>
                <a:schemeClr val="dk1"/>
              </a:solidFill>
              <a:prstDash val="solid"/>
              <a:miter lim="800000"/>
              <a:headEnd type="none" w="sm" len="sm"/>
              <a:tailEnd type="none" w="sm" len="sm"/>
            </a:ln>
          </p:spPr>
        </p:cxnSp>
        <p:cxnSp>
          <p:nvCxnSpPr>
            <p:cNvPr id="39" name="Google Shape;308;p1">
              <a:extLst>
                <a:ext uri="{FF2B5EF4-FFF2-40B4-BE49-F238E27FC236}">
                  <a16:creationId xmlns="" xmlns:a16="http://schemas.microsoft.com/office/drawing/2014/main" xmlns:lc="http://schemas.openxmlformats.org/drawingml/2006/lockedCanvas" id="{2D51177E-6816-47B1-9AA1-FD03EFD07F91}"/>
                </a:ext>
              </a:extLst>
            </p:cNvPr>
            <p:cNvCxnSpPr/>
            <p:nvPr/>
          </p:nvCxnSpPr>
          <p:spPr>
            <a:xfrm rot="10800000">
              <a:off x="1962150" y="3863061"/>
              <a:ext cx="65607" cy="0"/>
            </a:xfrm>
            <a:prstGeom prst="straightConnector1">
              <a:avLst/>
            </a:prstGeom>
            <a:noFill/>
            <a:ln w="19050" cap="flat" cmpd="sng">
              <a:solidFill>
                <a:schemeClr val="dk1"/>
              </a:solidFill>
              <a:prstDash val="solid"/>
              <a:miter lim="800000"/>
              <a:headEnd type="none" w="sm" len="sm"/>
              <a:tailEnd type="none" w="sm" len="sm"/>
            </a:ln>
          </p:spPr>
        </p:cxnSp>
        <p:cxnSp>
          <p:nvCxnSpPr>
            <p:cNvPr id="40" name="Google Shape;309;p1">
              <a:extLst>
                <a:ext uri="{FF2B5EF4-FFF2-40B4-BE49-F238E27FC236}">
                  <a16:creationId xmlns="" xmlns:a16="http://schemas.microsoft.com/office/drawing/2014/main" xmlns:lc="http://schemas.openxmlformats.org/drawingml/2006/lockedCanvas" id="{0FAAB3B9-44BA-41DC-8BDC-2A1E6ADAD1ED}"/>
                </a:ext>
              </a:extLst>
            </p:cNvPr>
            <p:cNvCxnSpPr/>
            <p:nvPr/>
          </p:nvCxnSpPr>
          <p:spPr>
            <a:xfrm rot="10800000">
              <a:off x="2057400" y="3415386"/>
              <a:ext cx="88159" cy="0"/>
            </a:xfrm>
            <a:prstGeom prst="straightConnector1">
              <a:avLst/>
            </a:prstGeom>
            <a:noFill/>
            <a:ln w="19050" cap="flat" cmpd="sng">
              <a:solidFill>
                <a:schemeClr val="dk1"/>
              </a:solidFill>
              <a:prstDash val="solid"/>
              <a:miter lim="800000"/>
              <a:headEnd type="none" w="sm" len="sm"/>
              <a:tailEnd type="none" w="sm" len="sm"/>
            </a:ln>
          </p:spPr>
        </p:cxnSp>
        <p:cxnSp>
          <p:nvCxnSpPr>
            <p:cNvPr id="41" name="Google Shape;310;p1">
              <a:extLst>
                <a:ext uri="{FF2B5EF4-FFF2-40B4-BE49-F238E27FC236}">
                  <a16:creationId xmlns="" xmlns:a16="http://schemas.microsoft.com/office/drawing/2014/main" xmlns:lc="http://schemas.openxmlformats.org/drawingml/2006/lockedCanvas" id="{37FCCF94-4408-4814-8DBE-F3E220BD05A4}"/>
                </a:ext>
              </a:extLst>
            </p:cNvPr>
            <p:cNvCxnSpPr/>
            <p:nvPr/>
          </p:nvCxnSpPr>
          <p:spPr>
            <a:xfrm rot="10800000">
              <a:off x="1834555" y="3801149"/>
              <a:ext cx="88159" cy="0"/>
            </a:xfrm>
            <a:prstGeom prst="straightConnector1">
              <a:avLst/>
            </a:prstGeom>
            <a:noFill/>
            <a:ln w="19050" cap="flat" cmpd="sng">
              <a:solidFill>
                <a:schemeClr val="dk1"/>
              </a:solidFill>
              <a:prstDash val="solid"/>
              <a:miter lim="800000"/>
              <a:headEnd type="none" w="sm" len="sm"/>
              <a:tailEnd type="none" w="sm" len="sm"/>
            </a:ln>
          </p:spPr>
        </p:cxnSp>
        <p:sp>
          <p:nvSpPr>
            <p:cNvPr id="42" name="Google Shape;311;p1">
              <a:extLst>
                <a:ext uri="{FF2B5EF4-FFF2-40B4-BE49-F238E27FC236}">
                  <a16:creationId xmlns="" xmlns:a16="http://schemas.microsoft.com/office/drawing/2014/main" xmlns:lc="http://schemas.openxmlformats.org/drawingml/2006/lockedCanvas" id="{75D1CA48-17A2-4BBA-8DA5-A2FB2419E76E}"/>
                </a:ext>
              </a:extLst>
            </p:cNvPr>
            <p:cNvSpPr/>
            <p:nvPr/>
          </p:nvSpPr>
          <p:spPr>
            <a:xfrm>
              <a:off x="2329712" y="3371632"/>
              <a:ext cx="181420" cy="181420"/>
            </a:xfrm>
            <a:prstGeom prst="ellipse">
              <a:avLst/>
            </a:prstGeom>
            <a:solidFill>
              <a:srgbClr val="8CF7E7"/>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43" name="Google Shape;312;p1">
              <a:extLst>
                <a:ext uri="{FF2B5EF4-FFF2-40B4-BE49-F238E27FC236}">
                  <a16:creationId xmlns="" xmlns:a16="http://schemas.microsoft.com/office/drawing/2014/main" xmlns:lc="http://schemas.openxmlformats.org/drawingml/2006/lockedCanvas" id="{0F4CD360-7B2A-44CD-8045-38E778BA3EA9}"/>
                </a:ext>
              </a:extLst>
            </p:cNvPr>
            <p:cNvSpPr/>
            <p:nvPr/>
          </p:nvSpPr>
          <p:spPr>
            <a:xfrm>
              <a:off x="2347212" y="3256229"/>
              <a:ext cx="104775" cy="67829"/>
            </a:xfrm>
            <a:prstGeom prst="rect">
              <a:avLst/>
            </a:prstGeom>
            <a:solidFill>
              <a:srgbClr val="8CF7E7"/>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sp>
        <p:nvSpPr>
          <p:cNvPr id="16" name="Google Shape;275;p1">
            <a:extLst>
              <a:ext uri="{FF2B5EF4-FFF2-40B4-BE49-F238E27FC236}">
                <a16:creationId xmlns="" xmlns:a16="http://schemas.microsoft.com/office/drawing/2014/main" xmlns:lc="http://schemas.openxmlformats.org/drawingml/2006/lockedCanvas" id="{FAE5257F-E550-4371-8FBF-B71AEA7526C5}"/>
              </a:ext>
            </a:extLst>
          </p:cNvPr>
          <p:cNvSpPr/>
          <p:nvPr/>
        </p:nvSpPr>
        <p:spPr>
          <a:xfrm>
            <a:off x="1468065" y="1016131"/>
            <a:ext cx="1159200" cy="1159200"/>
          </a:xfrm>
          <a:prstGeom prst="ellipse">
            <a:avLst/>
          </a:prstGeom>
          <a:noFill/>
          <a:ln w="19050" cap="flat" cmpd="sng">
            <a:solidFill>
              <a:srgbClr val="FFC500"/>
            </a:solidFill>
            <a:prstDash val="dash"/>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nvGrpSpPr>
          <p:cNvPr id="17" name="Google Shape;277;p1">
            <a:extLst>
              <a:ext uri="{FF2B5EF4-FFF2-40B4-BE49-F238E27FC236}">
                <a16:creationId xmlns="" xmlns:a16="http://schemas.microsoft.com/office/drawing/2014/main" xmlns:lc="http://schemas.openxmlformats.org/drawingml/2006/lockedCanvas" id="{D227C6F7-F538-4D83-9D1F-32C999C5DD9F}"/>
              </a:ext>
            </a:extLst>
          </p:cNvPr>
          <p:cNvGrpSpPr/>
          <p:nvPr/>
        </p:nvGrpSpPr>
        <p:grpSpPr>
          <a:xfrm>
            <a:off x="1638842" y="1190079"/>
            <a:ext cx="796950" cy="796950"/>
            <a:chOff x="1672238" y="2600066"/>
            <a:chExt cx="1285351" cy="1285351"/>
          </a:xfrm>
        </p:grpSpPr>
        <p:grpSp>
          <p:nvGrpSpPr>
            <p:cNvPr id="18" name="Google Shape;278;p1">
              <a:extLst>
                <a:ext uri="{FF2B5EF4-FFF2-40B4-BE49-F238E27FC236}">
                  <a16:creationId xmlns="" xmlns:a16="http://schemas.microsoft.com/office/drawing/2014/main" xmlns:lc="http://schemas.openxmlformats.org/drawingml/2006/lockedCanvas" id="{65774069-190A-417B-9B20-3352B77824AE}"/>
                </a:ext>
              </a:extLst>
            </p:cNvPr>
            <p:cNvGrpSpPr/>
            <p:nvPr/>
          </p:nvGrpSpPr>
          <p:grpSpPr>
            <a:xfrm>
              <a:off x="1672238" y="2600066"/>
              <a:ext cx="1285351" cy="1285351"/>
              <a:chOff x="1397665" y="665785"/>
              <a:chExt cx="1285351" cy="1285351"/>
            </a:xfrm>
          </p:grpSpPr>
          <p:grpSp>
            <p:nvGrpSpPr>
              <p:cNvPr id="31" name="Google Shape;279;p1">
                <a:extLst>
                  <a:ext uri="{FF2B5EF4-FFF2-40B4-BE49-F238E27FC236}">
                    <a16:creationId xmlns="" xmlns:a16="http://schemas.microsoft.com/office/drawing/2014/main" xmlns:lc="http://schemas.openxmlformats.org/drawingml/2006/lockedCanvas" id="{4B0A13A4-429E-4240-8BDD-FC1DECC7186B}"/>
                  </a:ext>
                </a:extLst>
              </p:cNvPr>
              <p:cNvGrpSpPr/>
              <p:nvPr/>
            </p:nvGrpSpPr>
            <p:grpSpPr>
              <a:xfrm>
                <a:off x="1397665" y="665785"/>
                <a:ext cx="1285351" cy="1285351"/>
                <a:chOff x="1282890" y="562664"/>
                <a:chExt cx="1514902" cy="1514902"/>
              </a:xfrm>
            </p:grpSpPr>
            <p:sp>
              <p:nvSpPr>
                <p:cNvPr id="33" name="Google Shape;280;p1">
                  <a:extLst>
                    <a:ext uri="{FF2B5EF4-FFF2-40B4-BE49-F238E27FC236}">
                      <a16:creationId xmlns="" xmlns:a16="http://schemas.microsoft.com/office/drawing/2014/main" xmlns:lc="http://schemas.openxmlformats.org/drawingml/2006/lockedCanvas" id="{8061AA10-1F12-44F8-AF4B-C524BBD67994}"/>
                    </a:ext>
                  </a:extLst>
                </p:cNvPr>
                <p:cNvSpPr/>
                <p:nvPr/>
              </p:nvSpPr>
              <p:spPr>
                <a:xfrm>
                  <a:off x="1282890" y="562664"/>
                  <a:ext cx="1514902" cy="1514902"/>
                </a:xfrm>
                <a:prstGeom prst="ellipse">
                  <a:avLst/>
                </a:prstGeom>
                <a:noFill/>
                <a:ln w="57150" cap="flat" cmpd="sng">
                  <a:solidFill>
                    <a:srgbClr val="FFE978"/>
                  </a:solidFill>
                  <a:prstDash val="solid"/>
                  <a:miter lim="800000"/>
                  <a:headEnd type="none" w="sm" len="sm"/>
                  <a:tailEnd type="none" w="sm" len="sm"/>
                </a:ln>
                <a:effectLst>
                  <a:outerShdw blurRad="127000" dist="25400" dir="8100000" sx="104000" sy="104000" algn="tr" rotWithShape="0">
                    <a:srgbClr val="000000">
                      <a:alpha val="26666"/>
                    </a:srgbClr>
                  </a:outerShdw>
                </a:effectLst>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34" name="Google Shape;281;p1">
                  <a:extLst>
                    <a:ext uri="{FF2B5EF4-FFF2-40B4-BE49-F238E27FC236}">
                      <a16:creationId xmlns="" xmlns:a16="http://schemas.microsoft.com/office/drawing/2014/main" xmlns:lc="http://schemas.openxmlformats.org/drawingml/2006/lockedCanvas" id="{17DC45E1-63C4-418A-8A9D-599EFAEEC683}"/>
                    </a:ext>
                  </a:extLst>
                </p:cNvPr>
                <p:cNvSpPr/>
                <p:nvPr/>
              </p:nvSpPr>
              <p:spPr>
                <a:xfrm>
                  <a:off x="1310269" y="585168"/>
                  <a:ext cx="1469894" cy="1469894"/>
                </a:xfrm>
                <a:prstGeom prst="ellipse">
                  <a:avLst/>
                </a:prstGeom>
                <a:solidFill>
                  <a:srgbClr val="F2F2F2"/>
                </a:solidFill>
                <a:ln w="19050" cap="flat" cmpd="sng">
                  <a:solidFill>
                    <a:srgbClr val="F1CE41"/>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grpSp>
          <p:pic>
            <p:nvPicPr>
              <p:cNvPr id="32" name="Google Shape;282;p1">
                <a:extLst>
                  <a:ext uri="{FF2B5EF4-FFF2-40B4-BE49-F238E27FC236}">
                    <a16:creationId xmlns="" xmlns:a16="http://schemas.microsoft.com/office/drawing/2014/main" xmlns:lc="http://schemas.openxmlformats.org/drawingml/2006/lockedCanvas" id="{BA56908B-3B8D-4FE1-8CC1-1BC9A8A26DFE}"/>
                  </a:ext>
                </a:extLst>
              </p:cNvPr>
              <p:cNvPicPr preferRelativeResize="0"/>
              <p:nvPr/>
            </p:nvPicPr>
            <p:blipFill rotWithShape="1">
              <a:blip r:embed="rId10">
                <a:alphaModFix/>
              </a:blip>
              <a:srcRect/>
              <a:stretch/>
            </p:blipFill>
            <p:spPr>
              <a:xfrm>
                <a:off x="1616109" y="876299"/>
                <a:ext cx="848461" cy="848462"/>
              </a:xfrm>
              <a:prstGeom prst="rect">
                <a:avLst/>
              </a:prstGeom>
              <a:noFill/>
              <a:ln>
                <a:noFill/>
              </a:ln>
            </p:spPr>
          </p:pic>
        </p:grpSp>
        <p:grpSp>
          <p:nvGrpSpPr>
            <p:cNvPr id="19" name="Google Shape;283;p1">
              <a:extLst>
                <a:ext uri="{FF2B5EF4-FFF2-40B4-BE49-F238E27FC236}">
                  <a16:creationId xmlns="" xmlns:a16="http://schemas.microsoft.com/office/drawing/2014/main" xmlns:lc="http://schemas.openxmlformats.org/drawingml/2006/lockedCanvas" id="{D01BA9BD-7152-4580-B71F-1355D493E037}"/>
                </a:ext>
              </a:extLst>
            </p:cNvPr>
            <p:cNvGrpSpPr/>
            <p:nvPr/>
          </p:nvGrpSpPr>
          <p:grpSpPr>
            <a:xfrm>
              <a:off x="1841955" y="2844032"/>
              <a:ext cx="923360" cy="612434"/>
              <a:chOff x="1567382" y="927100"/>
              <a:chExt cx="923360" cy="612434"/>
            </a:xfrm>
          </p:grpSpPr>
          <p:sp>
            <p:nvSpPr>
              <p:cNvPr id="20" name="Google Shape;284;p1">
                <a:extLst>
                  <a:ext uri="{FF2B5EF4-FFF2-40B4-BE49-F238E27FC236}">
                    <a16:creationId xmlns="" xmlns:a16="http://schemas.microsoft.com/office/drawing/2014/main" xmlns:lc="http://schemas.openxmlformats.org/drawingml/2006/lockedCanvas" id="{EEDBEFF3-37D8-4234-B4B8-9CD1A611288B}"/>
                  </a:ext>
                </a:extLst>
              </p:cNvPr>
              <p:cNvSpPr/>
              <p:nvPr/>
            </p:nvSpPr>
            <p:spPr>
              <a:xfrm>
                <a:off x="1935565" y="1161365"/>
                <a:ext cx="209550" cy="222250"/>
              </a:xfrm>
              <a:prstGeom prst="ellipse">
                <a:avLst/>
              </a:prstGeom>
              <a:solidFill>
                <a:srgbClr val="FFE978"/>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cxnSp>
            <p:nvCxnSpPr>
              <p:cNvPr id="21" name="Google Shape;285;p1">
                <a:extLst>
                  <a:ext uri="{FF2B5EF4-FFF2-40B4-BE49-F238E27FC236}">
                    <a16:creationId xmlns="" xmlns:a16="http://schemas.microsoft.com/office/drawing/2014/main" xmlns:lc="http://schemas.openxmlformats.org/drawingml/2006/lockedCanvas" id="{BF1A35F9-9A46-4666-8537-F8AAB6DD5C15}"/>
                  </a:ext>
                </a:extLst>
              </p:cNvPr>
              <p:cNvCxnSpPr/>
              <p:nvPr/>
            </p:nvCxnSpPr>
            <p:spPr>
              <a:xfrm rot="10800000">
                <a:off x="2288743" y="993434"/>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22" name="Google Shape;286;p1">
                <a:extLst>
                  <a:ext uri="{FF2B5EF4-FFF2-40B4-BE49-F238E27FC236}">
                    <a16:creationId xmlns="" xmlns:a16="http://schemas.microsoft.com/office/drawing/2014/main" xmlns:lc="http://schemas.openxmlformats.org/drawingml/2006/lockedCanvas" id="{13A191D9-5343-4755-8181-490BA0679E68}"/>
                  </a:ext>
                </a:extLst>
              </p:cNvPr>
              <p:cNvCxnSpPr/>
              <p:nvPr/>
            </p:nvCxnSpPr>
            <p:spPr>
              <a:xfrm rot="10800000">
                <a:off x="2376657" y="1145834"/>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23" name="Google Shape;287;p1">
                <a:extLst>
                  <a:ext uri="{FF2B5EF4-FFF2-40B4-BE49-F238E27FC236}">
                    <a16:creationId xmlns="" xmlns:a16="http://schemas.microsoft.com/office/drawing/2014/main" xmlns:lc="http://schemas.openxmlformats.org/drawingml/2006/lockedCanvas" id="{9B2EBA0C-AEE3-4BB4-9286-C6E9C5A7F8C1}"/>
                  </a:ext>
                </a:extLst>
              </p:cNvPr>
              <p:cNvCxnSpPr/>
              <p:nvPr/>
            </p:nvCxnSpPr>
            <p:spPr>
              <a:xfrm rot="10800000">
                <a:off x="2352229" y="1310934"/>
                <a:ext cx="138513" cy="0"/>
              </a:xfrm>
              <a:prstGeom prst="straightConnector1">
                <a:avLst/>
              </a:prstGeom>
              <a:noFill/>
              <a:ln w="19050" cap="flat" cmpd="sng">
                <a:solidFill>
                  <a:schemeClr val="dk1"/>
                </a:solidFill>
                <a:prstDash val="solid"/>
                <a:miter lim="800000"/>
                <a:headEnd type="none" w="sm" len="sm"/>
                <a:tailEnd type="none" w="sm" len="sm"/>
              </a:ln>
            </p:spPr>
          </p:cxnSp>
          <p:cxnSp>
            <p:nvCxnSpPr>
              <p:cNvPr id="24" name="Google Shape;288;p1">
                <a:extLst>
                  <a:ext uri="{FF2B5EF4-FFF2-40B4-BE49-F238E27FC236}">
                    <a16:creationId xmlns="" xmlns:a16="http://schemas.microsoft.com/office/drawing/2014/main" xmlns:lc="http://schemas.openxmlformats.org/drawingml/2006/lockedCanvas" id="{3E760C8C-8BFB-4BFA-8051-6168224C83CF}"/>
                  </a:ext>
                </a:extLst>
              </p:cNvPr>
              <p:cNvCxnSpPr/>
              <p:nvPr/>
            </p:nvCxnSpPr>
            <p:spPr>
              <a:xfrm rot="10800000">
                <a:off x="2308272" y="1484435"/>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25" name="Google Shape;289;p1">
                <a:extLst>
                  <a:ext uri="{FF2B5EF4-FFF2-40B4-BE49-F238E27FC236}">
                    <a16:creationId xmlns="" xmlns:a16="http://schemas.microsoft.com/office/drawing/2014/main" xmlns:lc="http://schemas.openxmlformats.org/drawingml/2006/lockedCanvas" id="{B3666515-B250-4B16-A02F-08929218F568}"/>
                  </a:ext>
                </a:extLst>
              </p:cNvPr>
              <p:cNvCxnSpPr/>
              <p:nvPr/>
            </p:nvCxnSpPr>
            <p:spPr>
              <a:xfrm rot="10800000">
                <a:off x="1616109" y="1313768"/>
                <a:ext cx="87914" cy="0"/>
              </a:xfrm>
              <a:prstGeom prst="straightConnector1">
                <a:avLst/>
              </a:prstGeom>
              <a:noFill/>
              <a:ln w="19050" cap="flat" cmpd="sng">
                <a:solidFill>
                  <a:schemeClr val="dk1"/>
                </a:solidFill>
                <a:prstDash val="solid"/>
                <a:miter lim="800000"/>
                <a:headEnd type="none" w="sm" len="sm"/>
                <a:tailEnd type="none" w="sm" len="sm"/>
              </a:ln>
            </p:spPr>
          </p:cxnSp>
          <p:cxnSp>
            <p:nvCxnSpPr>
              <p:cNvPr id="26" name="Google Shape;290;p1">
                <a:extLst>
                  <a:ext uri="{FF2B5EF4-FFF2-40B4-BE49-F238E27FC236}">
                    <a16:creationId xmlns="" xmlns:a16="http://schemas.microsoft.com/office/drawing/2014/main" xmlns:lc="http://schemas.openxmlformats.org/drawingml/2006/lockedCanvas" id="{8F5491F0-1756-4CD9-8462-935209C3BE16}"/>
                  </a:ext>
                </a:extLst>
              </p:cNvPr>
              <p:cNvCxnSpPr/>
              <p:nvPr/>
            </p:nvCxnSpPr>
            <p:spPr>
              <a:xfrm rot="10800000">
                <a:off x="1567382" y="1145152"/>
                <a:ext cx="136641" cy="0"/>
              </a:xfrm>
              <a:prstGeom prst="straightConnector1">
                <a:avLst/>
              </a:prstGeom>
              <a:noFill/>
              <a:ln w="19050" cap="flat" cmpd="sng">
                <a:solidFill>
                  <a:schemeClr val="dk1"/>
                </a:solidFill>
                <a:prstDash val="solid"/>
                <a:miter lim="800000"/>
                <a:headEnd type="none" w="sm" len="sm"/>
                <a:tailEnd type="none" w="sm" len="sm"/>
              </a:ln>
            </p:spPr>
          </p:cxnSp>
          <p:cxnSp>
            <p:nvCxnSpPr>
              <p:cNvPr id="27" name="Google Shape;291;p1">
                <a:extLst>
                  <a:ext uri="{FF2B5EF4-FFF2-40B4-BE49-F238E27FC236}">
                    <a16:creationId xmlns="" xmlns:a16="http://schemas.microsoft.com/office/drawing/2014/main" xmlns:lc="http://schemas.openxmlformats.org/drawingml/2006/lockedCanvas" id="{9B9FC099-42B5-48A6-8500-46BF10AD4619}"/>
                  </a:ext>
                </a:extLst>
              </p:cNvPr>
              <p:cNvCxnSpPr/>
              <p:nvPr/>
            </p:nvCxnSpPr>
            <p:spPr>
              <a:xfrm rot="10800000">
                <a:off x="1704023" y="927100"/>
                <a:ext cx="103823" cy="0"/>
              </a:xfrm>
              <a:prstGeom prst="straightConnector1">
                <a:avLst/>
              </a:prstGeom>
              <a:noFill/>
              <a:ln w="19050" cap="flat" cmpd="sng">
                <a:solidFill>
                  <a:schemeClr val="dk1"/>
                </a:solidFill>
                <a:prstDash val="solid"/>
                <a:miter lim="800000"/>
                <a:headEnd type="none" w="sm" len="sm"/>
                <a:tailEnd type="none" w="sm" len="sm"/>
              </a:ln>
            </p:spPr>
          </p:cxnSp>
          <p:cxnSp>
            <p:nvCxnSpPr>
              <p:cNvPr id="28" name="Google Shape;292;p1">
                <a:extLst>
                  <a:ext uri="{FF2B5EF4-FFF2-40B4-BE49-F238E27FC236}">
                    <a16:creationId xmlns="" xmlns:a16="http://schemas.microsoft.com/office/drawing/2014/main" xmlns:lc="http://schemas.openxmlformats.org/drawingml/2006/lockedCanvas" id="{5F614D9F-C2E0-4908-8980-B7CDC72486F1}"/>
                  </a:ext>
                </a:extLst>
              </p:cNvPr>
              <p:cNvCxnSpPr/>
              <p:nvPr/>
            </p:nvCxnSpPr>
            <p:spPr>
              <a:xfrm rot="10800000">
                <a:off x="1671205" y="1481480"/>
                <a:ext cx="93143" cy="0"/>
              </a:xfrm>
              <a:prstGeom prst="straightConnector1">
                <a:avLst/>
              </a:prstGeom>
              <a:noFill/>
              <a:ln w="19050" cap="flat" cmpd="sng">
                <a:solidFill>
                  <a:schemeClr val="dk1"/>
                </a:solidFill>
                <a:prstDash val="solid"/>
                <a:miter lim="800000"/>
                <a:headEnd type="none" w="sm" len="sm"/>
                <a:tailEnd type="none" w="sm" len="sm"/>
              </a:ln>
            </p:spPr>
          </p:cxnSp>
          <p:cxnSp>
            <p:nvCxnSpPr>
              <p:cNvPr id="29" name="Google Shape;293;p1">
                <a:extLst>
                  <a:ext uri="{FF2B5EF4-FFF2-40B4-BE49-F238E27FC236}">
                    <a16:creationId xmlns="" xmlns:a16="http://schemas.microsoft.com/office/drawing/2014/main" xmlns:lc="http://schemas.openxmlformats.org/drawingml/2006/lockedCanvas" id="{4E6E8498-C87F-418E-A328-0F66F578C5C7}"/>
                  </a:ext>
                </a:extLst>
              </p:cNvPr>
              <p:cNvCxnSpPr/>
              <p:nvPr/>
            </p:nvCxnSpPr>
            <p:spPr>
              <a:xfrm rot="10800000">
                <a:off x="1764348" y="1539534"/>
                <a:ext cx="86996" cy="0"/>
              </a:xfrm>
              <a:prstGeom prst="straightConnector1">
                <a:avLst/>
              </a:prstGeom>
              <a:noFill/>
              <a:ln w="19050" cap="flat" cmpd="sng">
                <a:solidFill>
                  <a:schemeClr val="dk1"/>
                </a:solidFill>
                <a:prstDash val="solid"/>
                <a:miter lim="800000"/>
                <a:headEnd type="none" w="sm" len="sm"/>
                <a:tailEnd type="none" w="sm" len="sm"/>
              </a:ln>
            </p:spPr>
          </p:cxnSp>
          <p:cxnSp>
            <p:nvCxnSpPr>
              <p:cNvPr id="30" name="Google Shape;294;p1">
                <a:extLst>
                  <a:ext uri="{FF2B5EF4-FFF2-40B4-BE49-F238E27FC236}">
                    <a16:creationId xmlns="" xmlns:a16="http://schemas.microsoft.com/office/drawing/2014/main" xmlns:lc="http://schemas.openxmlformats.org/drawingml/2006/lockedCanvas" id="{A44E2EB5-EEEF-465E-8D16-D48F3AD34697}"/>
                  </a:ext>
                </a:extLst>
              </p:cNvPr>
              <p:cNvCxnSpPr/>
              <p:nvPr/>
            </p:nvCxnSpPr>
            <p:spPr>
              <a:xfrm rot="10800000">
                <a:off x="2246516" y="1482384"/>
                <a:ext cx="42227" cy="0"/>
              </a:xfrm>
              <a:prstGeom prst="straightConnector1">
                <a:avLst/>
              </a:prstGeom>
              <a:noFill/>
              <a:ln w="19050" cap="flat" cmpd="sng">
                <a:solidFill>
                  <a:schemeClr val="dk1"/>
                </a:solidFill>
                <a:prstDash val="solid"/>
                <a:miter lim="800000"/>
                <a:headEnd type="none" w="sm" len="sm"/>
                <a:tailEnd type="none" w="sm" len="sm"/>
              </a:ln>
            </p:spPr>
          </p:cxnSp>
        </p:grpSp>
      </p:grpSp>
      <p:grpSp>
        <p:nvGrpSpPr>
          <p:cNvPr id="163" name="Google Shape;120;p1">
            <a:extLst>
              <a:ext uri="{FF2B5EF4-FFF2-40B4-BE49-F238E27FC236}">
                <a16:creationId xmlns="" xmlns:a16="http://schemas.microsoft.com/office/drawing/2014/main" xmlns:lc="http://schemas.openxmlformats.org/drawingml/2006/lockedCanvas" id="{7BB76287-C9D5-4CDF-AECE-2197AB0F376C}"/>
              </a:ext>
            </a:extLst>
          </p:cNvPr>
          <p:cNvGrpSpPr/>
          <p:nvPr/>
        </p:nvGrpSpPr>
        <p:grpSpPr>
          <a:xfrm>
            <a:off x="2766090" y="1822729"/>
            <a:ext cx="239353" cy="239353"/>
            <a:chOff x="3577335" y="1053147"/>
            <a:chExt cx="319137" cy="319137"/>
          </a:xfrm>
        </p:grpSpPr>
        <p:sp>
          <p:nvSpPr>
            <p:cNvPr id="185" name="Google Shape;121;p1">
              <a:extLst>
                <a:ext uri="{FF2B5EF4-FFF2-40B4-BE49-F238E27FC236}">
                  <a16:creationId xmlns="" xmlns:a16="http://schemas.microsoft.com/office/drawing/2014/main" xmlns:lc="http://schemas.openxmlformats.org/drawingml/2006/lockedCanvas" id="{97C7421B-8872-49B1-B669-A9CE63741656}"/>
                </a:ext>
              </a:extLst>
            </p:cNvPr>
            <p:cNvSpPr/>
            <p:nvPr/>
          </p:nvSpPr>
          <p:spPr>
            <a:xfrm>
              <a:off x="3676269" y="1148406"/>
              <a:ext cx="128620" cy="128620"/>
            </a:xfrm>
            <a:prstGeom prst="ellipse">
              <a:avLst/>
            </a:prstGeom>
            <a:solidFill>
              <a:srgbClr val="FFC500"/>
            </a:solidFill>
            <a:ln w="19050" cap="flat" cmpd="sng">
              <a:solidFill>
                <a:srgbClr val="FFE978"/>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86" name="Google Shape;122;p1">
              <a:extLst>
                <a:ext uri="{FF2B5EF4-FFF2-40B4-BE49-F238E27FC236}">
                  <a16:creationId xmlns="" xmlns:a16="http://schemas.microsoft.com/office/drawing/2014/main" xmlns:lc="http://schemas.openxmlformats.org/drawingml/2006/lockedCanvas" id="{8CC015BB-F5B4-4E60-AC32-94008F0213CB}"/>
                </a:ext>
              </a:extLst>
            </p:cNvPr>
            <p:cNvSpPr/>
            <p:nvPr/>
          </p:nvSpPr>
          <p:spPr>
            <a:xfrm>
              <a:off x="3577335" y="1053147"/>
              <a:ext cx="319137" cy="319137"/>
            </a:xfrm>
            <a:prstGeom prst="donut">
              <a:avLst>
                <a:gd name="adj" fmla="val 19304"/>
              </a:avLst>
            </a:prstGeom>
            <a:solidFill>
              <a:srgbClr val="FFC500"/>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grpSp>
      <p:grpSp>
        <p:nvGrpSpPr>
          <p:cNvPr id="164" name="Google Shape;123;p1">
            <a:extLst>
              <a:ext uri="{FF2B5EF4-FFF2-40B4-BE49-F238E27FC236}">
                <a16:creationId xmlns="" xmlns:a16="http://schemas.microsoft.com/office/drawing/2014/main" xmlns:lc="http://schemas.openxmlformats.org/drawingml/2006/lockedCanvas" id="{CBDAF962-FAAB-40F6-9819-F68F7A6BECF6}"/>
              </a:ext>
            </a:extLst>
          </p:cNvPr>
          <p:cNvGrpSpPr/>
          <p:nvPr/>
        </p:nvGrpSpPr>
        <p:grpSpPr>
          <a:xfrm>
            <a:off x="2693813" y="2703548"/>
            <a:ext cx="239353" cy="239353"/>
            <a:chOff x="3577335" y="1053147"/>
            <a:chExt cx="319137" cy="319137"/>
          </a:xfrm>
        </p:grpSpPr>
        <p:sp>
          <p:nvSpPr>
            <p:cNvPr id="183" name="Google Shape;124;p1">
              <a:extLst>
                <a:ext uri="{FF2B5EF4-FFF2-40B4-BE49-F238E27FC236}">
                  <a16:creationId xmlns="" xmlns:a16="http://schemas.microsoft.com/office/drawing/2014/main" xmlns:lc="http://schemas.openxmlformats.org/drawingml/2006/lockedCanvas" id="{F81DCF20-7D14-4B12-92A7-80A56E2D562E}"/>
                </a:ext>
              </a:extLst>
            </p:cNvPr>
            <p:cNvSpPr/>
            <p:nvPr/>
          </p:nvSpPr>
          <p:spPr>
            <a:xfrm>
              <a:off x="3676269" y="1148406"/>
              <a:ext cx="128620" cy="128620"/>
            </a:xfrm>
            <a:prstGeom prst="ellipse">
              <a:avLst/>
            </a:prstGeom>
            <a:solidFill>
              <a:srgbClr val="70E3D2"/>
            </a:solidFill>
            <a:ln w="19050" cap="flat" cmpd="sng">
              <a:solidFill>
                <a:srgbClr val="8CF7E7"/>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84" name="Google Shape;125;p1">
              <a:extLst>
                <a:ext uri="{FF2B5EF4-FFF2-40B4-BE49-F238E27FC236}">
                  <a16:creationId xmlns="" xmlns:a16="http://schemas.microsoft.com/office/drawing/2014/main" xmlns:lc="http://schemas.openxmlformats.org/drawingml/2006/lockedCanvas" id="{E11876B5-963A-47D8-BA2D-3A539217C815}"/>
                </a:ext>
              </a:extLst>
            </p:cNvPr>
            <p:cNvSpPr/>
            <p:nvPr/>
          </p:nvSpPr>
          <p:spPr>
            <a:xfrm>
              <a:off x="3577335" y="1053147"/>
              <a:ext cx="319137" cy="319137"/>
            </a:xfrm>
            <a:prstGeom prst="donut">
              <a:avLst>
                <a:gd name="adj" fmla="val 19304"/>
              </a:avLst>
            </a:prstGeom>
            <a:solidFill>
              <a:srgbClr val="1DD6C0"/>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grpSp>
      <p:grpSp>
        <p:nvGrpSpPr>
          <p:cNvPr id="165" name="Google Shape;126;p1">
            <a:extLst>
              <a:ext uri="{FF2B5EF4-FFF2-40B4-BE49-F238E27FC236}">
                <a16:creationId xmlns="" xmlns:a16="http://schemas.microsoft.com/office/drawing/2014/main" xmlns:lc="http://schemas.openxmlformats.org/drawingml/2006/lockedCanvas" id="{25D5B1B2-34F3-4AA6-89CB-A67BEE8E4367}"/>
              </a:ext>
            </a:extLst>
          </p:cNvPr>
          <p:cNvGrpSpPr/>
          <p:nvPr/>
        </p:nvGrpSpPr>
        <p:grpSpPr>
          <a:xfrm>
            <a:off x="6102967" y="1831878"/>
            <a:ext cx="239353" cy="239353"/>
            <a:chOff x="3577335" y="1053147"/>
            <a:chExt cx="319137" cy="319137"/>
          </a:xfrm>
        </p:grpSpPr>
        <p:sp>
          <p:nvSpPr>
            <p:cNvPr id="181" name="Google Shape;127;p1">
              <a:extLst>
                <a:ext uri="{FF2B5EF4-FFF2-40B4-BE49-F238E27FC236}">
                  <a16:creationId xmlns="" xmlns:a16="http://schemas.microsoft.com/office/drawing/2014/main" xmlns:lc="http://schemas.openxmlformats.org/drawingml/2006/lockedCanvas" id="{54AA87CF-D09B-49A1-85B1-A124D9B40252}"/>
                </a:ext>
              </a:extLst>
            </p:cNvPr>
            <p:cNvSpPr/>
            <p:nvPr/>
          </p:nvSpPr>
          <p:spPr>
            <a:xfrm>
              <a:off x="3676269" y="1148406"/>
              <a:ext cx="128620" cy="128620"/>
            </a:xfrm>
            <a:prstGeom prst="ellipse">
              <a:avLst/>
            </a:prstGeom>
            <a:solidFill>
              <a:srgbClr val="A1CC1C"/>
            </a:solidFill>
            <a:ln w="19050" cap="flat" cmpd="sng">
              <a:solidFill>
                <a:srgbClr val="C6F74B"/>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82" name="Google Shape;128;p1">
              <a:extLst>
                <a:ext uri="{FF2B5EF4-FFF2-40B4-BE49-F238E27FC236}">
                  <a16:creationId xmlns="" xmlns:a16="http://schemas.microsoft.com/office/drawing/2014/main" xmlns:lc="http://schemas.openxmlformats.org/drawingml/2006/lockedCanvas" id="{5603151E-5F28-419C-B038-DD2DA97CE631}"/>
                </a:ext>
              </a:extLst>
            </p:cNvPr>
            <p:cNvSpPr/>
            <p:nvPr/>
          </p:nvSpPr>
          <p:spPr>
            <a:xfrm>
              <a:off x="3577335" y="1053147"/>
              <a:ext cx="319137" cy="319137"/>
            </a:xfrm>
            <a:prstGeom prst="donut">
              <a:avLst>
                <a:gd name="adj" fmla="val 19304"/>
              </a:avLst>
            </a:prstGeom>
            <a:solidFill>
              <a:srgbClr val="A7D501"/>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grpSp>
      <p:grpSp>
        <p:nvGrpSpPr>
          <p:cNvPr id="166" name="Google Shape;129;p1">
            <a:extLst>
              <a:ext uri="{FF2B5EF4-FFF2-40B4-BE49-F238E27FC236}">
                <a16:creationId xmlns="" xmlns:a16="http://schemas.microsoft.com/office/drawing/2014/main" xmlns:lc="http://schemas.openxmlformats.org/drawingml/2006/lockedCanvas" id="{49FEBE0B-F08B-48EA-BE96-3E713AA9B832}"/>
              </a:ext>
            </a:extLst>
          </p:cNvPr>
          <p:cNvGrpSpPr/>
          <p:nvPr/>
        </p:nvGrpSpPr>
        <p:grpSpPr>
          <a:xfrm>
            <a:off x="3153112" y="3600531"/>
            <a:ext cx="239353" cy="239353"/>
            <a:chOff x="3577335" y="1053147"/>
            <a:chExt cx="319137" cy="319137"/>
          </a:xfrm>
        </p:grpSpPr>
        <p:sp>
          <p:nvSpPr>
            <p:cNvPr id="179" name="Google Shape;130;p1">
              <a:extLst>
                <a:ext uri="{FF2B5EF4-FFF2-40B4-BE49-F238E27FC236}">
                  <a16:creationId xmlns="" xmlns:a16="http://schemas.microsoft.com/office/drawing/2014/main" xmlns:lc="http://schemas.openxmlformats.org/drawingml/2006/lockedCanvas" id="{CB08F903-3AE0-424B-BFB0-7FC78DD2EE48}"/>
                </a:ext>
              </a:extLst>
            </p:cNvPr>
            <p:cNvSpPr/>
            <p:nvPr/>
          </p:nvSpPr>
          <p:spPr>
            <a:xfrm>
              <a:off x="3676269" y="1148406"/>
              <a:ext cx="128620" cy="128620"/>
            </a:xfrm>
            <a:prstGeom prst="ellipse">
              <a:avLst/>
            </a:prstGeom>
            <a:solidFill>
              <a:srgbClr val="BB4A5D"/>
            </a:solidFill>
            <a:ln w="19050" cap="flat" cmpd="sng">
              <a:solidFill>
                <a:srgbClr val="FFA7BC"/>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80" name="Google Shape;131;p1">
              <a:extLst>
                <a:ext uri="{FF2B5EF4-FFF2-40B4-BE49-F238E27FC236}">
                  <a16:creationId xmlns="" xmlns:a16="http://schemas.microsoft.com/office/drawing/2014/main" xmlns:lc="http://schemas.openxmlformats.org/drawingml/2006/lockedCanvas" id="{78DA7D03-FFCA-4658-9947-46B8AAD905A7}"/>
                </a:ext>
              </a:extLst>
            </p:cNvPr>
            <p:cNvSpPr/>
            <p:nvPr/>
          </p:nvSpPr>
          <p:spPr>
            <a:xfrm>
              <a:off x="3577335" y="1053147"/>
              <a:ext cx="319137" cy="319137"/>
            </a:xfrm>
            <a:prstGeom prst="donut">
              <a:avLst>
                <a:gd name="adj" fmla="val 19304"/>
              </a:avLst>
            </a:prstGeom>
            <a:solidFill>
              <a:srgbClr val="F6596E"/>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grpSp>
      <p:grpSp>
        <p:nvGrpSpPr>
          <p:cNvPr id="167" name="Google Shape;329;p1">
            <a:extLst>
              <a:ext uri="{FF2B5EF4-FFF2-40B4-BE49-F238E27FC236}">
                <a16:creationId xmlns="" xmlns:a16="http://schemas.microsoft.com/office/drawing/2014/main" xmlns:lc="http://schemas.openxmlformats.org/drawingml/2006/lockedCanvas" id="{338D8624-0FB8-4623-8A0E-C5904735EA99}"/>
              </a:ext>
            </a:extLst>
          </p:cNvPr>
          <p:cNvGrpSpPr/>
          <p:nvPr/>
        </p:nvGrpSpPr>
        <p:grpSpPr>
          <a:xfrm>
            <a:off x="6176805" y="2703548"/>
            <a:ext cx="239353" cy="239353"/>
            <a:chOff x="3577335" y="1053147"/>
            <a:chExt cx="319137" cy="319137"/>
          </a:xfrm>
        </p:grpSpPr>
        <p:sp>
          <p:nvSpPr>
            <p:cNvPr id="177" name="Google Shape;330;p1">
              <a:extLst>
                <a:ext uri="{FF2B5EF4-FFF2-40B4-BE49-F238E27FC236}">
                  <a16:creationId xmlns="" xmlns:a16="http://schemas.microsoft.com/office/drawing/2014/main" xmlns:lc="http://schemas.openxmlformats.org/drawingml/2006/lockedCanvas" id="{4230DD95-699E-483D-BB85-126C4F2A488F}"/>
                </a:ext>
              </a:extLst>
            </p:cNvPr>
            <p:cNvSpPr/>
            <p:nvPr/>
          </p:nvSpPr>
          <p:spPr>
            <a:xfrm>
              <a:off x="3676269" y="1148406"/>
              <a:ext cx="128620" cy="128620"/>
            </a:xfrm>
            <a:prstGeom prst="ellipse">
              <a:avLst/>
            </a:prstGeom>
            <a:solidFill>
              <a:srgbClr val="E39279"/>
            </a:solidFill>
            <a:ln w="19050" cap="flat" cmpd="sng">
              <a:solidFill>
                <a:srgbClr val="FEB283"/>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78" name="Google Shape;331;p1">
              <a:extLst>
                <a:ext uri="{FF2B5EF4-FFF2-40B4-BE49-F238E27FC236}">
                  <a16:creationId xmlns="" xmlns:a16="http://schemas.microsoft.com/office/drawing/2014/main" xmlns:lc="http://schemas.openxmlformats.org/drawingml/2006/lockedCanvas" id="{51F3C7BB-AE90-434E-B9DE-0B1123795365}"/>
                </a:ext>
              </a:extLst>
            </p:cNvPr>
            <p:cNvSpPr/>
            <p:nvPr/>
          </p:nvSpPr>
          <p:spPr>
            <a:xfrm>
              <a:off x="3577335" y="1053147"/>
              <a:ext cx="319137" cy="319137"/>
            </a:xfrm>
            <a:prstGeom prst="donut">
              <a:avLst>
                <a:gd name="adj" fmla="val 19304"/>
              </a:avLst>
            </a:prstGeom>
            <a:solidFill>
              <a:srgbClr val="FE9B7E"/>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grpSp>
      <p:grpSp>
        <p:nvGrpSpPr>
          <p:cNvPr id="168" name="Google Shape;332;p1">
            <a:extLst>
              <a:ext uri="{FF2B5EF4-FFF2-40B4-BE49-F238E27FC236}">
                <a16:creationId xmlns="" xmlns:a16="http://schemas.microsoft.com/office/drawing/2014/main" xmlns:lc="http://schemas.openxmlformats.org/drawingml/2006/lockedCanvas" id="{CEC3E2C9-CC65-49DB-BBFB-A974392C0512}"/>
              </a:ext>
            </a:extLst>
          </p:cNvPr>
          <p:cNvGrpSpPr/>
          <p:nvPr/>
        </p:nvGrpSpPr>
        <p:grpSpPr>
          <a:xfrm>
            <a:off x="5789907" y="3553306"/>
            <a:ext cx="239353" cy="239353"/>
            <a:chOff x="3577335" y="1053147"/>
            <a:chExt cx="319137" cy="319137"/>
          </a:xfrm>
        </p:grpSpPr>
        <p:sp>
          <p:nvSpPr>
            <p:cNvPr id="175" name="Google Shape;333;p1">
              <a:extLst>
                <a:ext uri="{FF2B5EF4-FFF2-40B4-BE49-F238E27FC236}">
                  <a16:creationId xmlns="" xmlns:a16="http://schemas.microsoft.com/office/drawing/2014/main" xmlns:lc="http://schemas.openxmlformats.org/drawingml/2006/lockedCanvas" id="{1428926B-2223-457A-9AFA-499C85CE4C9C}"/>
                </a:ext>
              </a:extLst>
            </p:cNvPr>
            <p:cNvSpPr/>
            <p:nvPr/>
          </p:nvSpPr>
          <p:spPr>
            <a:xfrm>
              <a:off x="3672593" y="1148405"/>
              <a:ext cx="128620" cy="128620"/>
            </a:xfrm>
            <a:prstGeom prst="ellipse">
              <a:avLst/>
            </a:prstGeom>
            <a:solidFill>
              <a:srgbClr val="8469A1"/>
            </a:solidFill>
            <a:ln w="19050" cap="flat" cmpd="sng">
              <a:solidFill>
                <a:srgbClr val="A481DA"/>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76" name="Google Shape;334;p1">
              <a:extLst>
                <a:ext uri="{FF2B5EF4-FFF2-40B4-BE49-F238E27FC236}">
                  <a16:creationId xmlns="" xmlns:a16="http://schemas.microsoft.com/office/drawing/2014/main" xmlns:lc="http://schemas.openxmlformats.org/drawingml/2006/lockedCanvas" id="{3EC3007C-E4D3-4B88-816D-49F91E5C30F5}"/>
                </a:ext>
              </a:extLst>
            </p:cNvPr>
            <p:cNvSpPr/>
            <p:nvPr/>
          </p:nvSpPr>
          <p:spPr>
            <a:xfrm>
              <a:off x="3577335" y="1053147"/>
              <a:ext cx="319137" cy="319137"/>
            </a:xfrm>
            <a:prstGeom prst="donut">
              <a:avLst>
                <a:gd name="adj" fmla="val 19304"/>
              </a:avLst>
            </a:prstGeom>
            <a:solidFill>
              <a:srgbClr val="A179B7"/>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grpSp>
      <p:grpSp>
        <p:nvGrpSpPr>
          <p:cNvPr id="169" name="Google Shape;335;p1">
            <a:extLst>
              <a:ext uri="{FF2B5EF4-FFF2-40B4-BE49-F238E27FC236}">
                <a16:creationId xmlns="" xmlns:a16="http://schemas.microsoft.com/office/drawing/2014/main" xmlns:lc="http://schemas.openxmlformats.org/drawingml/2006/lockedCanvas" id="{FDDD7848-5121-4ED0-9668-04900FA5DB22}"/>
              </a:ext>
            </a:extLst>
          </p:cNvPr>
          <p:cNvGrpSpPr/>
          <p:nvPr/>
        </p:nvGrpSpPr>
        <p:grpSpPr>
          <a:xfrm>
            <a:off x="4985277" y="4096565"/>
            <a:ext cx="239353" cy="239353"/>
            <a:chOff x="3577335" y="1053147"/>
            <a:chExt cx="319137" cy="319137"/>
          </a:xfrm>
        </p:grpSpPr>
        <p:sp>
          <p:nvSpPr>
            <p:cNvPr id="173" name="Google Shape;336;p1">
              <a:extLst>
                <a:ext uri="{FF2B5EF4-FFF2-40B4-BE49-F238E27FC236}">
                  <a16:creationId xmlns="" xmlns:a16="http://schemas.microsoft.com/office/drawing/2014/main" xmlns:lc="http://schemas.openxmlformats.org/drawingml/2006/lockedCanvas" id="{7B656A81-6FBA-4CD1-B82E-BB2D3AE11554}"/>
                </a:ext>
              </a:extLst>
            </p:cNvPr>
            <p:cNvSpPr/>
            <p:nvPr/>
          </p:nvSpPr>
          <p:spPr>
            <a:xfrm>
              <a:off x="3672593" y="1139682"/>
              <a:ext cx="128620" cy="128620"/>
            </a:xfrm>
            <a:prstGeom prst="ellipse">
              <a:avLst/>
            </a:prstGeom>
            <a:solidFill>
              <a:srgbClr val="42BDE0"/>
            </a:solidFill>
            <a:ln w="19050" cap="flat" cmpd="sng">
              <a:solidFill>
                <a:srgbClr val="83E2FA"/>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74" name="Google Shape;337;p1">
              <a:extLst>
                <a:ext uri="{FF2B5EF4-FFF2-40B4-BE49-F238E27FC236}">
                  <a16:creationId xmlns="" xmlns:a16="http://schemas.microsoft.com/office/drawing/2014/main" xmlns:lc="http://schemas.openxmlformats.org/drawingml/2006/lockedCanvas" id="{074E3EA9-9155-4E45-BAF8-3F0F54202044}"/>
                </a:ext>
              </a:extLst>
            </p:cNvPr>
            <p:cNvSpPr/>
            <p:nvPr/>
          </p:nvSpPr>
          <p:spPr>
            <a:xfrm>
              <a:off x="3577335" y="1053147"/>
              <a:ext cx="319137" cy="319137"/>
            </a:xfrm>
            <a:prstGeom prst="donut">
              <a:avLst>
                <a:gd name="adj" fmla="val 19304"/>
              </a:avLst>
            </a:prstGeom>
            <a:solidFill>
              <a:srgbClr val="3ECEFE"/>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grpSp>
      <p:grpSp>
        <p:nvGrpSpPr>
          <p:cNvPr id="170" name="Google Shape;338;p1">
            <a:extLst>
              <a:ext uri="{FF2B5EF4-FFF2-40B4-BE49-F238E27FC236}">
                <a16:creationId xmlns="" xmlns:a16="http://schemas.microsoft.com/office/drawing/2014/main" xmlns:lc="http://schemas.openxmlformats.org/drawingml/2006/lockedCanvas" id="{8B7BB362-1136-4871-9F4D-260455F29BD7}"/>
              </a:ext>
            </a:extLst>
          </p:cNvPr>
          <p:cNvGrpSpPr/>
          <p:nvPr/>
        </p:nvGrpSpPr>
        <p:grpSpPr>
          <a:xfrm>
            <a:off x="3890882" y="4112144"/>
            <a:ext cx="239353" cy="239353"/>
            <a:chOff x="3577335" y="1053147"/>
            <a:chExt cx="319137" cy="319137"/>
          </a:xfrm>
        </p:grpSpPr>
        <p:sp>
          <p:nvSpPr>
            <p:cNvPr id="171" name="Google Shape;339;p1">
              <a:extLst>
                <a:ext uri="{FF2B5EF4-FFF2-40B4-BE49-F238E27FC236}">
                  <a16:creationId xmlns="" xmlns:a16="http://schemas.microsoft.com/office/drawing/2014/main" xmlns:lc="http://schemas.openxmlformats.org/drawingml/2006/lockedCanvas" id="{62D44022-1D56-490B-8A0B-15038ED2967A}"/>
                </a:ext>
              </a:extLst>
            </p:cNvPr>
            <p:cNvSpPr/>
            <p:nvPr/>
          </p:nvSpPr>
          <p:spPr>
            <a:xfrm>
              <a:off x="3676269" y="1148406"/>
              <a:ext cx="128620" cy="128620"/>
            </a:xfrm>
            <a:prstGeom prst="ellipse">
              <a:avLst/>
            </a:prstGeom>
            <a:solidFill>
              <a:srgbClr val="D882DD"/>
            </a:solidFill>
            <a:ln w="19050" cap="flat" cmpd="sng">
              <a:solidFill>
                <a:srgbClr val="FBA9EB"/>
              </a:solidFill>
              <a:prstDash val="solid"/>
              <a:miter lim="800000"/>
              <a:headEnd type="none" w="sm" len="sm"/>
              <a:tailEnd type="none" w="sm" len="sm"/>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lt1"/>
                </a:solidFill>
                <a:latin typeface="Calibri"/>
                <a:ea typeface="Calibri"/>
                <a:cs typeface="Calibri"/>
                <a:sym typeface="Calibri"/>
              </a:endParaRPr>
            </a:p>
          </p:txBody>
        </p:sp>
        <p:sp>
          <p:nvSpPr>
            <p:cNvPr id="172" name="Google Shape;340;p1">
              <a:extLst>
                <a:ext uri="{FF2B5EF4-FFF2-40B4-BE49-F238E27FC236}">
                  <a16:creationId xmlns="" xmlns:a16="http://schemas.microsoft.com/office/drawing/2014/main" xmlns:lc="http://schemas.openxmlformats.org/drawingml/2006/lockedCanvas" id="{F633E5A8-4141-4908-8373-14EF58DB483A}"/>
                </a:ext>
              </a:extLst>
            </p:cNvPr>
            <p:cNvSpPr/>
            <p:nvPr/>
          </p:nvSpPr>
          <p:spPr>
            <a:xfrm>
              <a:off x="3577335" y="1053147"/>
              <a:ext cx="319137" cy="319137"/>
            </a:xfrm>
            <a:prstGeom prst="donut">
              <a:avLst>
                <a:gd name="adj" fmla="val 19304"/>
              </a:avLst>
            </a:prstGeom>
            <a:solidFill>
              <a:srgbClr val="F779D4"/>
            </a:solidFill>
            <a:ln>
              <a:noFill/>
            </a:ln>
          </p:spPr>
          <p:txBody>
            <a:bodyPr spcFirstLastPara="1" wrap="square" lIns="68569" tIns="34275" rIns="68569" bIns="3427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350">
                <a:solidFill>
                  <a:schemeClr val="dk1"/>
                </a:solidFill>
                <a:latin typeface="Calibri"/>
                <a:ea typeface="Calibri"/>
                <a:cs typeface="Calibri"/>
                <a:sym typeface="Calibri"/>
              </a:endParaRPr>
            </a:p>
          </p:txBody>
        </p:sp>
      </p:grpSp>
      <p:sp>
        <p:nvSpPr>
          <p:cNvPr id="188" name="TextBox 187"/>
          <p:cNvSpPr txBox="1"/>
          <p:nvPr/>
        </p:nvSpPr>
        <p:spPr>
          <a:xfrm>
            <a:off x="3539037" y="2231329"/>
            <a:ext cx="2153339" cy="584775"/>
          </a:xfrm>
          <a:prstGeom prst="rect">
            <a:avLst/>
          </a:prstGeom>
          <a:noFill/>
        </p:spPr>
        <p:txBody>
          <a:bodyPr wrap="square" rtlCol="0">
            <a:spAutoFit/>
          </a:bodyPr>
          <a:lstStyle/>
          <a:p>
            <a:pPr algn="ctr"/>
            <a:r>
              <a:rPr lang="en-US" sz="3200" dirty="0" smtClean="0">
                <a:solidFill>
                  <a:schemeClr val="tx2">
                    <a:lumMod val="75000"/>
                  </a:schemeClr>
                </a:solidFill>
                <a:latin typeface="Times New Roman" panose="02020603050405020304" pitchFamily="18" charset="0"/>
                <a:cs typeface="Times New Roman" panose="02020603050405020304" pitchFamily="18" charset="0"/>
              </a:rPr>
              <a:t>Approach</a:t>
            </a:r>
            <a:endParaRPr lang="en-CA" sz="3200" dirty="0">
              <a:solidFill>
                <a:schemeClr val="tx2">
                  <a:lumMod val="75000"/>
                </a:schemeClr>
              </a:solidFill>
              <a:latin typeface="Times New Roman" panose="02020603050405020304" pitchFamily="18" charset="0"/>
              <a:cs typeface="Times New Roman" panose="02020603050405020304" pitchFamily="18" charset="0"/>
            </a:endParaRPr>
          </a:p>
        </p:txBody>
      </p:sp>
      <p:sp>
        <p:nvSpPr>
          <p:cNvPr id="189" name="TextBox 188"/>
          <p:cNvSpPr txBox="1"/>
          <p:nvPr/>
        </p:nvSpPr>
        <p:spPr>
          <a:xfrm>
            <a:off x="69517" y="1240234"/>
            <a:ext cx="1369309" cy="830997"/>
          </a:xfrm>
          <a:prstGeom prst="rect">
            <a:avLst/>
          </a:prstGeom>
          <a:noFill/>
        </p:spPr>
        <p:txBody>
          <a:bodyPr wrap="square" rtlCol="0">
            <a:spAutoFit/>
          </a:bodyPr>
          <a:lstStyle/>
          <a:p>
            <a:r>
              <a:rPr lang="en-US" sz="1200" b="1" dirty="0" smtClean="0">
                <a:latin typeface="Times New Roman" panose="02020603050405020304" pitchFamily="18" charset="0"/>
                <a:cs typeface="Times New Roman" panose="02020603050405020304" pitchFamily="18" charset="0"/>
              </a:rPr>
              <a:t>Data Collection</a:t>
            </a:r>
          </a:p>
          <a:p>
            <a:r>
              <a:rPr lang="en-US" sz="1200" dirty="0" smtClean="0">
                <a:latin typeface="Times New Roman" panose="02020603050405020304" pitchFamily="18" charset="0"/>
                <a:cs typeface="Times New Roman" panose="02020603050405020304" pitchFamily="18" charset="0"/>
              </a:rPr>
              <a:t>Housing price Data was collected from </a:t>
            </a:r>
            <a:r>
              <a:rPr lang="en-US" sz="1200" dirty="0" err="1" smtClean="0">
                <a:latin typeface="Times New Roman" panose="02020603050405020304" pitchFamily="18" charset="0"/>
                <a:cs typeface="Times New Roman" panose="02020603050405020304" pitchFamily="18" charset="0"/>
              </a:rPr>
              <a:t>Kaggle</a:t>
            </a:r>
            <a:r>
              <a:rPr lang="en-US" sz="1200" dirty="0" smtClean="0">
                <a:latin typeface="Times New Roman" panose="02020603050405020304" pitchFamily="18" charset="0"/>
                <a:cs typeface="Times New Roman" panose="02020603050405020304" pitchFamily="18" charset="0"/>
              </a:rPr>
              <a:t>.</a:t>
            </a:r>
            <a:endParaRPr lang="en-CA" sz="1200" dirty="0">
              <a:latin typeface="Times New Roman" panose="02020603050405020304" pitchFamily="18" charset="0"/>
              <a:cs typeface="Times New Roman" panose="02020603050405020304" pitchFamily="18" charset="0"/>
            </a:endParaRPr>
          </a:p>
        </p:txBody>
      </p:sp>
      <p:sp>
        <p:nvSpPr>
          <p:cNvPr id="190" name="TextBox 189"/>
          <p:cNvSpPr txBox="1"/>
          <p:nvPr/>
        </p:nvSpPr>
        <p:spPr>
          <a:xfrm>
            <a:off x="59961" y="2654748"/>
            <a:ext cx="1349574" cy="646331"/>
          </a:xfrm>
          <a:prstGeom prst="rect">
            <a:avLst/>
          </a:prstGeom>
          <a:noFill/>
        </p:spPr>
        <p:txBody>
          <a:bodyPr wrap="square" rtlCol="0">
            <a:spAutoFit/>
          </a:bodyPr>
          <a:lstStyle/>
          <a:p>
            <a:r>
              <a:rPr lang="en-US" sz="1200" b="1" dirty="0" smtClean="0">
                <a:latin typeface="Times New Roman" panose="02020603050405020304" pitchFamily="18" charset="0"/>
                <a:cs typeface="Times New Roman" panose="02020603050405020304" pitchFamily="18" charset="0"/>
              </a:rPr>
              <a:t>Data Preparation</a:t>
            </a:r>
          </a:p>
          <a:p>
            <a:r>
              <a:rPr lang="en-US" sz="1200" dirty="0" smtClean="0">
                <a:latin typeface="Times New Roman" panose="02020603050405020304" pitchFamily="18" charset="0"/>
                <a:cs typeface="Times New Roman" panose="02020603050405020304" pitchFamily="18" charset="0"/>
              </a:rPr>
              <a:t>Prepare data for analysis.</a:t>
            </a:r>
            <a:endParaRPr lang="en-CA" sz="1200" dirty="0">
              <a:latin typeface="Times New Roman" panose="02020603050405020304" pitchFamily="18" charset="0"/>
              <a:cs typeface="Times New Roman" panose="02020603050405020304" pitchFamily="18" charset="0"/>
            </a:endParaRPr>
          </a:p>
        </p:txBody>
      </p:sp>
      <p:sp>
        <p:nvSpPr>
          <p:cNvPr id="191" name="TextBox 190"/>
          <p:cNvSpPr txBox="1"/>
          <p:nvPr/>
        </p:nvSpPr>
        <p:spPr>
          <a:xfrm>
            <a:off x="59960" y="3982596"/>
            <a:ext cx="1917491" cy="1569660"/>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Data Visualization</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Perform exploratory data analysis (EDA) to gain insights into the dataset, identify patterns, and understand the relationships between features and the target variable</a:t>
            </a:r>
            <a:endParaRPr lang="en-CA" sz="1200" dirty="0">
              <a:latin typeface="Times New Roman" panose="02020603050405020304" pitchFamily="18" charset="0"/>
              <a:cs typeface="Times New Roman" panose="02020603050405020304" pitchFamily="18" charset="0"/>
            </a:endParaRPr>
          </a:p>
        </p:txBody>
      </p:sp>
      <p:sp>
        <p:nvSpPr>
          <p:cNvPr id="192" name="TextBox 191"/>
          <p:cNvSpPr txBox="1"/>
          <p:nvPr/>
        </p:nvSpPr>
        <p:spPr>
          <a:xfrm>
            <a:off x="1774282" y="5251398"/>
            <a:ext cx="2133950" cy="1569660"/>
          </a:xfrm>
          <a:prstGeom prst="rect">
            <a:avLst/>
          </a:prstGeom>
          <a:noFill/>
        </p:spPr>
        <p:txBody>
          <a:bodyPr wrap="square" rtlCol="0">
            <a:spAutoFit/>
          </a:bodyPr>
          <a:lstStyle/>
          <a:p>
            <a:r>
              <a:rPr lang="en-US" sz="1200" b="1" dirty="0" smtClean="0">
                <a:latin typeface="Times New Roman" panose="02020603050405020304" pitchFamily="18" charset="0"/>
                <a:cs typeface="Times New Roman" panose="02020603050405020304" pitchFamily="18" charset="0"/>
              </a:rPr>
              <a:t>Model Selection</a:t>
            </a:r>
          </a:p>
          <a:p>
            <a:r>
              <a:rPr lang="en-US" sz="1200" dirty="0">
                <a:latin typeface="Times New Roman" panose="02020603050405020304" pitchFamily="18" charset="0"/>
                <a:cs typeface="Times New Roman" panose="02020603050405020304" pitchFamily="18" charset="0"/>
              </a:rPr>
              <a:t>Machine learning techniques linear regression, decision tree regression, and Random Forest is used to develop predictive models for housing price </a:t>
            </a:r>
            <a:r>
              <a:rPr lang="en-US" sz="1200" dirty="0" smtClean="0">
                <a:latin typeface="Times New Roman" panose="02020603050405020304" pitchFamily="18" charset="0"/>
                <a:cs typeface="Times New Roman" panose="02020603050405020304" pitchFamily="18" charset="0"/>
              </a:rPr>
              <a:t>estimation.</a:t>
            </a:r>
          </a:p>
          <a:p>
            <a:endParaRPr lang="en-CA" sz="1200" dirty="0">
              <a:latin typeface="Times New Roman" panose="02020603050405020304" pitchFamily="18" charset="0"/>
              <a:cs typeface="Times New Roman" panose="02020603050405020304" pitchFamily="18" charset="0"/>
            </a:endParaRPr>
          </a:p>
        </p:txBody>
      </p:sp>
      <p:sp>
        <p:nvSpPr>
          <p:cNvPr id="193" name="TextBox 192"/>
          <p:cNvSpPr txBox="1"/>
          <p:nvPr/>
        </p:nvSpPr>
        <p:spPr>
          <a:xfrm>
            <a:off x="7086705" y="4317702"/>
            <a:ext cx="1994193" cy="830997"/>
          </a:xfrm>
          <a:prstGeom prst="rect">
            <a:avLst/>
          </a:prstGeom>
          <a:noFill/>
        </p:spPr>
        <p:txBody>
          <a:bodyPr wrap="square" rtlCol="0">
            <a:spAutoFit/>
          </a:bodyPr>
          <a:lstStyle/>
          <a:p>
            <a:r>
              <a:rPr lang="en-US" sz="1200" b="1" dirty="0" smtClean="0">
                <a:latin typeface="Times New Roman" panose="02020603050405020304" pitchFamily="18" charset="0"/>
                <a:cs typeface="Times New Roman" panose="02020603050405020304" pitchFamily="18" charset="0"/>
              </a:rPr>
              <a:t>Model Evaluation</a:t>
            </a:r>
          </a:p>
          <a:p>
            <a:r>
              <a:rPr lang="en-US" sz="1200" dirty="0">
                <a:latin typeface="Times New Roman" panose="02020603050405020304" pitchFamily="18" charset="0"/>
                <a:cs typeface="Times New Roman" panose="02020603050405020304" pitchFamily="18" charset="0"/>
              </a:rPr>
              <a:t>Evaluate the trained models using </a:t>
            </a:r>
            <a:r>
              <a:rPr lang="en-US" sz="1200" dirty="0" smtClean="0">
                <a:latin typeface="Times New Roman" panose="02020603050405020304" pitchFamily="18" charset="0"/>
                <a:cs typeface="Times New Roman" panose="02020603050405020304" pitchFamily="18" charset="0"/>
              </a:rPr>
              <a:t>evaluation metrics MAE, MSE, RMSE, </a:t>
            </a:r>
            <a:r>
              <a:rPr lang="en-US" sz="1200" dirty="0">
                <a:latin typeface="Times New Roman" panose="02020603050405020304" pitchFamily="18" charset="0"/>
                <a:cs typeface="Times New Roman" panose="02020603050405020304" pitchFamily="18" charset="0"/>
              </a:rPr>
              <a:t>and </a:t>
            </a:r>
            <a:r>
              <a:rPr lang="en-US" sz="1200" dirty="0" smtClean="0">
                <a:latin typeface="Times New Roman" panose="02020603050405020304" pitchFamily="18" charset="0"/>
                <a:cs typeface="Times New Roman" panose="02020603050405020304" pitchFamily="18" charset="0"/>
              </a:rPr>
              <a:t>R2.</a:t>
            </a:r>
            <a:endParaRPr lang="en-CA" sz="1200" dirty="0">
              <a:latin typeface="Times New Roman" panose="02020603050405020304" pitchFamily="18" charset="0"/>
              <a:cs typeface="Times New Roman" panose="02020603050405020304" pitchFamily="18" charset="0"/>
            </a:endParaRPr>
          </a:p>
        </p:txBody>
      </p:sp>
      <p:sp>
        <p:nvSpPr>
          <p:cNvPr id="194" name="TextBox 193"/>
          <p:cNvSpPr txBox="1"/>
          <p:nvPr/>
        </p:nvSpPr>
        <p:spPr>
          <a:xfrm>
            <a:off x="7686693" y="2643101"/>
            <a:ext cx="1602727" cy="830997"/>
          </a:xfrm>
          <a:prstGeom prst="rect">
            <a:avLst/>
          </a:prstGeom>
          <a:noFill/>
        </p:spPr>
        <p:txBody>
          <a:bodyPr wrap="square" rtlCol="0">
            <a:spAutoFit/>
          </a:bodyPr>
          <a:lstStyle/>
          <a:p>
            <a:r>
              <a:rPr lang="en-US" sz="1200" b="1" dirty="0" smtClean="0">
                <a:latin typeface="Times New Roman" panose="02020603050405020304" pitchFamily="18" charset="0"/>
                <a:cs typeface="Times New Roman" panose="02020603050405020304" pitchFamily="18" charset="0"/>
              </a:rPr>
              <a:t>Result Interpretation</a:t>
            </a:r>
          </a:p>
          <a:p>
            <a:r>
              <a:rPr lang="en-US" sz="1200" dirty="0">
                <a:latin typeface="Times New Roman" panose="02020603050405020304" pitchFamily="18" charset="0"/>
                <a:cs typeface="Times New Roman" panose="02020603050405020304" pitchFamily="18" charset="0"/>
              </a:rPr>
              <a:t>The results of the analysis are </a:t>
            </a:r>
            <a:r>
              <a:rPr lang="en-US" sz="1200" dirty="0" smtClean="0">
                <a:latin typeface="Times New Roman" panose="02020603050405020304" pitchFamily="18" charset="0"/>
                <a:cs typeface="Times New Roman" panose="02020603050405020304" pitchFamily="18" charset="0"/>
              </a:rPr>
              <a:t>interpreted.</a:t>
            </a:r>
            <a:endParaRPr lang="en-CA" sz="1200" dirty="0">
              <a:latin typeface="Times New Roman" panose="02020603050405020304" pitchFamily="18" charset="0"/>
              <a:cs typeface="Times New Roman" panose="02020603050405020304" pitchFamily="18" charset="0"/>
            </a:endParaRPr>
          </a:p>
        </p:txBody>
      </p:sp>
      <p:sp>
        <p:nvSpPr>
          <p:cNvPr id="195" name="TextBox 194"/>
          <p:cNvSpPr txBox="1"/>
          <p:nvPr/>
        </p:nvSpPr>
        <p:spPr>
          <a:xfrm>
            <a:off x="7689730" y="512553"/>
            <a:ext cx="1486224" cy="1569660"/>
          </a:xfrm>
          <a:prstGeom prst="rect">
            <a:avLst/>
          </a:prstGeom>
          <a:noFill/>
        </p:spPr>
        <p:txBody>
          <a:bodyPr wrap="square" rtlCol="0">
            <a:spAutoFit/>
          </a:bodyPr>
          <a:lstStyle/>
          <a:p>
            <a:r>
              <a:rPr lang="en-US" sz="1200" b="1" dirty="0" smtClean="0">
                <a:latin typeface="Times New Roman" panose="02020603050405020304" pitchFamily="18" charset="0"/>
                <a:cs typeface="Times New Roman" panose="02020603050405020304" pitchFamily="18" charset="0"/>
              </a:rPr>
              <a:t>Conclusion</a:t>
            </a:r>
          </a:p>
          <a:p>
            <a:r>
              <a:rPr lang="en-US" sz="1200" dirty="0">
                <a:latin typeface="Times New Roman" panose="02020603050405020304" pitchFamily="18" charset="0"/>
                <a:cs typeface="Times New Roman" panose="02020603050405020304" pitchFamily="18" charset="0"/>
              </a:rPr>
              <a:t>The key findings of the study are summarized, and recommendations for future research or actions are provided based on the results.</a:t>
            </a:r>
            <a:endParaRPr lang="en-CA" sz="1200" dirty="0">
              <a:latin typeface="Times New Roman" panose="02020603050405020304" pitchFamily="18" charset="0"/>
              <a:cs typeface="Times New Roman" panose="02020603050405020304" pitchFamily="18" charset="0"/>
            </a:endParaRPr>
          </a:p>
        </p:txBody>
      </p:sp>
      <p:sp>
        <p:nvSpPr>
          <p:cNvPr id="196" name="TextBox 195"/>
          <p:cNvSpPr txBox="1"/>
          <p:nvPr/>
        </p:nvSpPr>
        <p:spPr>
          <a:xfrm>
            <a:off x="4533089" y="5663415"/>
            <a:ext cx="2591453" cy="1015663"/>
          </a:xfrm>
          <a:prstGeom prst="rect">
            <a:avLst/>
          </a:prstGeom>
          <a:noFill/>
        </p:spPr>
        <p:txBody>
          <a:bodyPr wrap="square" rtlCol="0">
            <a:spAutoFit/>
          </a:bodyPr>
          <a:lstStyle/>
          <a:p>
            <a:r>
              <a:rPr lang="en-US" sz="1200" b="1" dirty="0" smtClean="0">
                <a:latin typeface="Times New Roman" panose="02020603050405020304" pitchFamily="18" charset="0"/>
                <a:cs typeface="Times New Roman" panose="02020603050405020304" pitchFamily="18" charset="0"/>
              </a:rPr>
              <a:t>Model Training</a:t>
            </a:r>
          </a:p>
          <a:p>
            <a:r>
              <a:rPr lang="en-US" sz="1200" dirty="0">
                <a:latin typeface="Times New Roman" panose="02020603050405020304" pitchFamily="18" charset="0"/>
                <a:cs typeface="Times New Roman" panose="02020603050405020304" pitchFamily="18" charset="0"/>
              </a:rPr>
              <a:t>The prepared dataset is used to train the models using three machine learning algorithms </a:t>
            </a:r>
            <a:r>
              <a:rPr lang="en-US" sz="1200" dirty="0" smtClean="0">
                <a:latin typeface="Times New Roman" panose="02020603050405020304" pitchFamily="18" charset="0"/>
                <a:cs typeface="Times New Roman" panose="02020603050405020304" pitchFamily="18" charset="0"/>
              </a:rPr>
              <a:t>The </a:t>
            </a:r>
            <a:r>
              <a:rPr lang="en-US" sz="1200" dirty="0">
                <a:latin typeface="Times New Roman" panose="02020603050405020304" pitchFamily="18" charset="0"/>
                <a:cs typeface="Times New Roman" panose="02020603050405020304" pitchFamily="18" charset="0"/>
              </a:rPr>
              <a:t>10-fold cross-validation technique is </a:t>
            </a:r>
            <a:r>
              <a:rPr lang="en-US" sz="1200" dirty="0" smtClean="0">
                <a:latin typeface="Times New Roman" panose="02020603050405020304" pitchFamily="18" charset="0"/>
                <a:cs typeface="Times New Roman" panose="02020603050405020304" pitchFamily="18" charset="0"/>
              </a:rPr>
              <a:t>employed.</a:t>
            </a:r>
            <a:endParaRPr lang="en-CA" sz="1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2"/>
          </p:nvPr>
        </p:nvSpPr>
        <p:spPr/>
        <p:txBody>
          <a:bodyPr/>
          <a:lstStyle/>
          <a:p>
            <a:fld id="{70931AA3-3171-4624-8FAF-4A61CCB0315D}" type="datetime4">
              <a:rPr lang="en-US" smtClean="0"/>
              <a:t>July 24, 2023</a:t>
            </a:fld>
            <a:r>
              <a:rPr lang="en-CA" smtClean="0"/>
              <a:t>     |</a:t>
            </a:r>
            <a:endParaRPr lang="en-US" dirty="0"/>
          </a:p>
        </p:txBody>
      </p:sp>
    </p:spTree>
    <p:extLst>
      <p:ext uri="{BB962C8B-B14F-4D97-AF65-F5344CB8AC3E}">
        <p14:creationId xmlns:p14="http://schemas.microsoft.com/office/powerpoint/2010/main" val="725469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1450" y="267419"/>
            <a:ext cx="4762859" cy="386294"/>
          </a:xfrm>
        </p:spPr>
        <p:txBody>
          <a:bodyPr>
            <a:noAutofit/>
          </a:bodyPr>
          <a:lstStyle/>
          <a:p>
            <a:r>
              <a:rPr lang="en-US" sz="2400" dirty="0" smtClean="0">
                <a:solidFill>
                  <a:srgbClr val="002D72"/>
                </a:solidFill>
                <a:latin typeface="Times New Roman" panose="02020603050405020304" pitchFamily="18" charset="0"/>
                <a:cs typeface="Times New Roman" panose="02020603050405020304" pitchFamily="18" charset="0"/>
              </a:rPr>
              <a:t>Exploratory Data Analysis (EDA)</a:t>
            </a:r>
            <a:endParaRPr lang="en-CA" sz="2400" dirty="0">
              <a:solidFill>
                <a:srgbClr val="002D72"/>
              </a:solidFill>
              <a:latin typeface="Times New Roman" panose="02020603050405020304" pitchFamily="18" charset="0"/>
              <a:cs typeface="Times New Roman" panose="02020603050405020304" pitchFamily="18" charset="0"/>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683102759"/>
              </p:ext>
            </p:extLst>
          </p:nvPr>
        </p:nvGraphicFramePr>
        <p:xfrm>
          <a:off x="365125" y="1029403"/>
          <a:ext cx="3438989" cy="2515886"/>
        </p:xfrm>
        <a:graphic>
          <a:graphicData uri="http://schemas.openxmlformats.org/drawingml/2006/table">
            <a:tbl>
              <a:tblPr firstRow="1" firstCol="1" bandRow="1">
                <a:tableStyleId>{E8B1032C-EA38-4F05-BA0D-38AFFFC7BED3}</a:tableStyleId>
              </a:tblPr>
              <a:tblGrid>
                <a:gridCol w="1772509"/>
                <a:gridCol w="1666480"/>
              </a:tblGrid>
              <a:tr h="420625">
                <a:tc gridSpan="2">
                  <a:txBody>
                    <a:bodyPr/>
                    <a:lstStyle/>
                    <a:p>
                      <a:pPr marL="0" marR="0" lvl="0" indent="0" algn="ctr" rtl="0">
                        <a:lnSpc>
                          <a:spcPct val="107000"/>
                        </a:lnSpc>
                        <a:spcBef>
                          <a:spcPts val="0"/>
                        </a:spcBef>
                        <a:spcAft>
                          <a:spcPts val="0"/>
                        </a:spcAft>
                        <a:buNone/>
                      </a:pPr>
                      <a:r>
                        <a:rPr lang="en-US" sz="1800" b="1" u="none" strike="noStrike" cap="none" dirty="0">
                          <a:latin typeface="Times New Roman" panose="02020603050405020304" pitchFamily="18" charset="0"/>
                          <a:cs typeface="Times New Roman" panose="02020603050405020304" pitchFamily="18" charset="0"/>
                          <a:sym typeface="Book Antiqua"/>
                        </a:rPr>
                        <a:t>Dataset Statistics</a:t>
                      </a:r>
                      <a:endParaRPr sz="18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hMerge="1">
                  <a:txBody>
                    <a:bodyPr/>
                    <a:lstStyle/>
                    <a:p>
                      <a:endParaRPr lang="en-US"/>
                    </a:p>
                  </a:txBody>
                  <a:tcPr/>
                </a:tc>
              </a:tr>
              <a:tr h="350525">
                <a:tc>
                  <a:txBody>
                    <a:bodyPr/>
                    <a:lstStyle/>
                    <a:p>
                      <a:pPr marL="0" marR="0" lvl="0" indent="0" algn="l" rtl="0">
                        <a:lnSpc>
                          <a:spcPct val="107000"/>
                        </a:lnSpc>
                        <a:spcBef>
                          <a:spcPts val="0"/>
                        </a:spcBef>
                        <a:spcAft>
                          <a:spcPts val="0"/>
                        </a:spcAft>
                        <a:buNone/>
                      </a:pPr>
                      <a:r>
                        <a:rPr lang="en-US" sz="1600" b="0" u="none" strike="noStrike" cap="none" dirty="0">
                          <a:latin typeface="Times New Roman" panose="02020603050405020304" pitchFamily="18" charset="0"/>
                          <a:cs typeface="Times New Roman" panose="02020603050405020304" pitchFamily="18" charset="0"/>
                          <a:sym typeface="Book Antiqua"/>
                        </a:rPr>
                        <a:t>Number of Variables</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13</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350525">
                <a:tc>
                  <a:txBody>
                    <a:bodyPr/>
                    <a:lstStyle/>
                    <a:p>
                      <a:pPr marL="0" marR="0" lvl="0" indent="0" algn="l" rtl="0">
                        <a:lnSpc>
                          <a:spcPct val="107000"/>
                        </a:lnSpc>
                        <a:spcBef>
                          <a:spcPts val="0"/>
                        </a:spcBef>
                        <a:spcAft>
                          <a:spcPts val="0"/>
                        </a:spcAft>
                        <a:buNone/>
                      </a:pPr>
                      <a:r>
                        <a:rPr lang="en-US" sz="1600" b="0" u="none" strike="noStrike" cap="none" dirty="0">
                          <a:latin typeface="Times New Roman" panose="02020603050405020304" pitchFamily="18" charset="0"/>
                          <a:cs typeface="Times New Roman" panose="02020603050405020304" pitchFamily="18" charset="0"/>
                          <a:sym typeface="Book Antiqua"/>
                        </a:rPr>
                        <a:t>Number of Rows</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545</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350525">
                <a:tc>
                  <a:txBody>
                    <a:bodyPr/>
                    <a:lstStyle/>
                    <a:p>
                      <a:pPr marL="0" marR="0" lvl="0" indent="0" algn="l" rtl="0">
                        <a:lnSpc>
                          <a:spcPct val="107000"/>
                        </a:lnSpc>
                        <a:spcBef>
                          <a:spcPts val="0"/>
                        </a:spcBef>
                        <a:spcAft>
                          <a:spcPts val="0"/>
                        </a:spcAft>
                        <a:buNone/>
                      </a:pPr>
                      <a:r>
                        <a:rPr lang="en-US" sz="1600" b="0" u="none" strike="noStrike" cap="none" dirty="0">
                          <a:latin typeface="Times New Roman" panose="02020603050405020304" pitchFamily="18" charset="0"/>
                          <a:cs typeface="Times New Roman" panose="02020603050405020304" pitchFamily="18" charset="0"/>
                          <a:sym typeface="Book Antiqua"/>
                        </a:rPr>
                        <a:t>Missing Cells</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a:latin typeface="Times New Roman" panose="02020603050405020304" pitchFamily="18" charset="0"/>
                          <a:cs typeface="Times New Roman" panose="02020603050405020304" pitchFamily="18" charset="0"/>
                          <a:sym typeface="Book Antiqua"/>
                        </a:rPr>
                        <a:t>0</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350525">
                <a:tc>
                  <a:txBody>
                    <a:bodyPr/>
                    <a:lstStyle/>
                    <a:p>
                      <a:pPr marL="0" marR="0" lvl="0" indent="0" algn="l" rtl="0">
                        <a:lnSpc>
                          <a:spcPct val="107000"/>
                        </a:lnSpc>
                        <a:spcBef>
                          <a:spcPts val="0"/>
                        </a:spcBef>
                        <a:spcAft>
                          <a:spcPts val="0"/>
                        </a:spcAft>
                        <a:buNone/>
                      </a:pPr>
                      <a:r>
                        <a:rPr lang="en-US" sz="1600" b="0" u="none" strike="noStrike" cap="none" dirty="0">
                          <a:latin typeface="Times New Roman" panose="02020603050405020304" pitchFamily="18" charset="0"/>
                          <a:cs typeface="Times New Roman" panose="02020603050405020304" pitchFamily="18" charset="0"/>
                          <a:sym typeface="Book Antiqua"/>
                        </a:rPr>
                        <a:t>Duplicate Rows</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0</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350525">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Variable types</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600" b="0" u="none" strike="noStrike" cap="none" dirty="0" smtClean="0">
                          <a:latin typeface="Times New Roman" panose="02020603050405020304" pitchFamily="18" charset="0"/>
                          <a:cs typeface="Times New Roman" panose="02020603050405020304" pitchFamily="18" charset="0"/>
                          <a:sym typeface="Book Antiqua"/>
                        </a:rPr>
                        <a:t>Numerical: 2 </a:t>
                      </a:r>
                      <a:br>
                        <a:rPr lang="en-US" sz="1600" b="0" u="none" strike="noStrike" cap="none" dirty="0" smtClean="0">
                          <a:latin typeface="Times New Roman" panose="02020603050405020304" pitchFamily="18" charset="0"/>
                          <a:cs typeface="Times New Roman" panose="02020603050405020304" pitchFamily="18" charset="0"/>
                          <a:sym typeface="Book Antiqua"/>
                        </a:rPr>
                      </a:br>
                      <a:r>
                        <a:rPr lang="en-US" sz="1600" b="0" u="none" strike="noStrike" cap="none" dirty="0" smtClean="0">
                          <a:latin typeface="Times New Roman" panose="02020603050405020304" pitchFamily="18" charset="0"/>
                          <a:cs typeface="Times New Roman" panose="02020603050405020304" pitchFamily="18" charset="0"/>
                          <a:sym typeface="Book Antiqua"/>
                        </a:rPr>
                        <a:t>Categorical: 11</a:t>
                      </a:r>
                      <a:endParaRPr lang="en-US" sz="1600" b="0" u="none" strike="noStrike" cap="none" dirty="0" smtClean="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bl>
          </a:graphicData>
        </a:graphic>
      </p:graphicFrame>
      <p:sp>
        <p:nvSpPr>
          <p:cNvPr id="6" name="Slide Number Placeholder 5"/>
          <p:cNvSpPr>
            <a:spLocks noGrp="1"/>
          </p:cNvSpPr>
          <p:nvPr>
            <p:ph type="sldNum" sz="quarter" idx="4"/>
          </p:nvPr>
        </p:nvSpPr>
        <p:spPr/>
        <p:txBody>
          <a:bodyPr/>
          <a:lstStyle/>
          <a:p>
            <a:fld id="{E9E0D846-2D6A-8643-B2BF-83884A821236}" type="slidenum">
              <a:rPr lang="en-US" smtClean="0"/>
              <a:pPr/>
              <a:t>5</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75973898"/>
              </p:ext>
            </p:extLst>
          </p:nvPr>
        </p:nvGraphicFramePr>
        <p:xfrm>
          <a:off x="4002292" y="1029402"/>
          <a:ext cx="4146875" cy="2480711"/>
        </p:xfrm>
        <a:graphic>
          <a:graphicData uri="http://schemas.openxmlformats.org/drawingml/2006/table">
            <a:tbl>
              <a:tblPr firstRow="1" firstCol="1" bandRow="1">
                <a:tableStyleId>{E8B1032C-EA38-4F05-BA0D-38AFFFC7BED3}</a:tableStyleId>
              </a:tblPr>
              <a:tblGrid>
                <a:gridCol w="1327925"/>
                <a:gridCol w="1409475"/>
                <a:gridCol w="1409475"/>
              </a:tblGrid>
              <a:tr h="471767">
                <a:tc>
                  <a:txBody>
                    <a:bodyPr/>
                    <a:lstStyle/>
                    <a:p>
                      <a:pPr marL="0" marR="0" lvl="0" indent="0" algn="l" rtl="0">
                        <a:lnSpc>
                          <a:spcPct val="107000"/>
                        </a:lnSpc>
                        <a:spcBef>
                          <a:spcPts val="0"/>
                        </a:spcBef>
                        <a:spcAft>
                          <a:spcPts val="0"/>
                        </a:spcAft>
                        <a:buNone/>
                      </a:pPr>
                      <a:r>
                        <a:rPr lang="en-US" sz="1600" b="1" u="none" strike="noStrike" cap="none" dirty="0" smtClean="0">
                          <a:latin typeface="Times New Roman" panose="02020603050405020304" pitchFamily="18" charset="0"/>
                          <a:cs typeface="Times New Roman" panose="02020603050405020304" pitchFamily="18" charset="0"/>
                          <a:sym typeface="Book Antiqua"/>
                        </a:rPr>
                        <a:t>Attributes</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1" u="none" strike="noStrike" cap="none" dirty="0">
                          <a:latin typeface="Times New Roman" panose="02020603050405020304" pitchFamily="18" charset="0"/>
                          <a:cs typeface="Times New Roman" panose="02020603050405020304" pitchFamily="18" charset="0"/>
                          <a:sym typeface="Book Antiqua"/>
                        </a:rPr>
                        <a:t># of Outliers</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1" u="none" strike="noStrike" cap="none" dirty="0">
                          <a:latin typeface="Times New Roman" panose="02020603050405020304" pitchFamily="18" charset="0"/>
                          <a:cs typeface="Times New Roman" panose="02020603050405020304" pitchFamily="18" charset="0"/>
                          <a:sym typeface="Book Antiqua"/>
                        </a:rPr>
                        <a:t>% of Outliers</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334824">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Price</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6</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1.10%</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334824">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Area</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7</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1.28%</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334824">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Bedrooms</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2</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0.37%</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334824">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Bathrooms</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11</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2.02%</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334824">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Stories</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0</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a:latin typeface="Times New Roman" panose="02020603050405020304" pitchFamily="18" charset="0"/>
                          <a:cs typeface="Times New Roman" panose="02020603050405020304" pitchFamily="18" charset="0"/>
                          <a:sym typeface="Book Antiqua"/>
                        </a:rPr>
                        <a:t>0</a:t>
                      </a:r>
                      <a:r>
                        <a:rPr lang="en-US" sz="1600" b="0" u="none" strike="noStrike" cap="none" dirty="0" smtClean="0">
                          <a:latin typeface="Times New Roman" panose="02020603050405020304" pitchFamily="18" charset="0"/>
                          <a:cs typeface="Times New Roman" panose="02020603050405020304" pitchFamily="18" charset="0"/>
                          <a:sym typeface="Book Antiqua"/>
                        </a:rPr>
                        <a:t>%</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334824">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Parking</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0</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b="0" u="none" strike="noStrike" cap="none" dirty="0" smtClean="0">
                          <a:latin typeface="Times New Roman" panose="02020603050405020304" pitchFamily="18" charset="0"/>
                          <a:cs typeface="Times New Roman" panose="02020603050405020304" pitchFamily="18" charset="0"/>
                          <a:sym typeface="Book Antiqua"/>
                        </a:rPr>
                        <a:t>0%</a:t>
                      </a:r>
                      <a:endParaRPr sz="1600" b="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702893447"/>
              </p:ext>
            </p:extLst>
          </p:nvPr>
        </p:nvGraphicFramePr>
        <p:xfrm>
          <a:off x="365125" y="3757611"/>
          <a:ext cx="8351653" cy="2087375"/>
        </p:xfrm>
        <a:graphic>
          <a:graphicData uri="http://schemas.openxmlformats.org/drawingml/2006/table">
            <a:tbl>
              <a:tblPr firstRow="1" firstCol="1" bandRow="1">
                <a:tableStyleId>{E8B1032C-EA38-4F05-BA0D-38AFFFC7BED3}</a:tableStyleId>
              </a:tblPr>
              <a:tblGrid>
                <a:gridCol w="1377010"/>
                <a:gridCol w="1377010"/>
                <a:gridCol w="1377010"/>
                <a:gridCol w="1377010"/>
                <a:gridCol w="1377880"/>
                <a:gridCol w="1465733"/>
              </a:tblGrid>
              <a:tr h="257175">
                <a:tc>
                  <a:txBody>
                    <a:bodyPr/>
                    <a:lstStyle/>
                    <a:p>
                      <a:pPr marL="0" marR="0" lvl="0" indent="0" algn="l" rtl="0">
                        <a:lnSpc>
                          <a:spcPct val="107000"/>
                        </a:lnSpc>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Book Antiqua"/>
                        </a:rPr>
                        <a:t>Attribute</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Book Antiqua"/>
                        </a:rPr>
                        <a:t>Min</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Book Antiqua"/>
                        </a:rPr>
                        <a:t>Max</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Book Antiqua"/>
                        </a:rPr>
                        <a:t>Mean</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Book Antiqua"/>
                        </a:rPr>
                        <a:t>Median</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a:latin typeface="Times New Roman" panose="02020603050405020304" pitchFamily="18" charset="0"/>
                          <a:cs typeface="Times New Roman" panose="02020603050405020304" pitchFamily="18" charset="0"/>
                          <a:sym typeface="Book Antiqua"/>
                        </a:rPr>
                        <a:t>Standard Deviation</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257175">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Price</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1.750000e+06</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1.330000e+07</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4.766729e+06</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4.340000e+06</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1.870440e+06</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257175">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Area</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1650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16200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5150.54</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4600.00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2170.14</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257175">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Bedrooms</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1.00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6.00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2.965</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3.00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0.738</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257175">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Bathrooms</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1.00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4.00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1.286</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1.00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0.502</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257175">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Stories</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1.00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4.00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1.805</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2.00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0.867</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r h="257175">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Parking</a:t>
                      </a:r>
                      <a:endParaRPr sz="1600"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3.00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0.693</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0</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c>
                  <a:txBody>
                    <a:bodyPr/>
                    <a:lstStyle/>
                    <a:p>
                      <a:pPr marL="0" marR="0" lvl="0" indent="0" algn="l" rtl="0">
                        <a:lnSpc>
                          <a:spcPct val="107000"/>
                        </a:lnSpc>
                        <a:spcBef>
                          <a:spcPts val="0"/>
                        </a:spcBef>
                        <a:spcAft>
                          <a:spcPts val="0"/>
                        </a:spcAft>
                        <a:buNone/>
                      </a:pPr>
                      <a:r>
                        <a:rPr lang="en-US" sz="1600" u="none" strike="noStrike" cap="none" dirty="0" smtClean="0">
                          <a:latin typeface="Times New Roman" panose="02020603050405020304" pitchFamily="18" charset="0"/>
                          <a:cs typeface="Times New Roman" panose="02020603050405020304" pitchFamily="18" charset="0"/>
                          <a:sym typeface="Book Antiqua"/>
                        </a:rPr>
                        <a:t>0.861</a:t>
                      </a:r>
                      <a:endParaRPr sz="1600" b="1" u="none" strike="noStrike" cap="none" dirty="0">
                        <a:latin typeface="Times New Roman" panose="02020603050405020304" pitchFamily="18" charset="0"/>
                        <a:ea typeface="Book Antiqua"/>
                        <a:cs typeface="Times New Roman" panose="02020603050405020304" pitchFamily="18" charset="0"/>
                        <a:sym typeface="Book Antiqua"/>
                      </a:endParaRPr>
                    </a:p>
                  </a:txBody>
                  <a:tcPr marL="68575" marR="68575" marT="0" marB="0"/>
                </a:tc>
              </a:tr>
            </a:tbl>
          </a:graphicData>
        </a:graphic>
      </p:graphicFrame>
      <p:pic>
        <p:nvPicPr>
          <p:cNvPr id="11" name="Picture 10">
            <a:extLst>
              <a:ext uri="{FF2B5EF4-FFF2-40B4-BE49-F238E27FC236}">
                <a16:creationId xmlns="" xmlns:a16="http://schemas.microsoft.com/office/drawing/2014/main" id="{D090F157-83B2-DC2C-996C-8DC2C053768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2" name="Date Placeholder 1"/>
          <p:cNvSpPr>
            <a:spLocks noGrp="1"/>
          </p:cNvSpPr>
          <p:nvPr>
            <p:ph type="dt" sz="half" idx="2"/>
          </p:nvPr>
        </p:nvSpPr>
        <p:spPr/>
        <p:txBody>
          <a:bodyPr/>
          <a:lstStyle/>
          <a:p>
            <a:fld id="{3235499C-83BB-464C-B798-760B2D456FF7}" type="datetime4">
              <a:rPr lang="en-US" smtClean="0"/>
              <a:t>July 24, 2023</a:t>
            </a:fld>
            <a:r>
              <a:rPr lang="en-CA" smtClean="0"/>
              <a:t>     |</a:t>
            </a:r>
            <a:endParaRPr lang="en-US" dirty="0"/>
          </a:p>
        </p:txBody>
      </p:sp>
    </p:spTree>
    <p:extLst>
      <p:ext uri="{BB962C8B-B14F-4D97-AF65-F5344CB8AC3E}">
        <p14:creationId xmlns:p14="http://schemas.microsoft.com/office/powerpoint/2010/main" val="32302117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5701" y="213559"/>
            <a:ext cx="3530329" cy="372084"/>
          </a:xfrm>
        </p:spPr>
        <p:txBody>
          <a:bodyPr>
            <a:noAutofit/>
          </a:bodyPr>
          <a:lstStyle/>
          <a:p>
            <a:r>
              <a:rPr lang="en-US" sz="2400" dirty="0" smtClean="0">
                <a:solidFill>
                  <a:srgbClr val="002D72"/>
                </a:solidFill>
                <a:latin typeface="Times New Roman" panose="02020603050405020304" pitchFamily="18" charset="0"/>
                <a:cs typeface="Times New Roman" panose="02020603050405020304" pitchFamily="18" charset="0"/>
              </a:rPr>
              <a:t>Univariate Analysis</a:t>
            </a:r>
            <a:endParaRPr lang="en-CA" sz="2400" dirty="0">
              <a:solidFill>
                <a:srgbClr val="002D72"/>
              </a:solidFill>
              <a:latin typeface="Times New Roman" panose="02020603050405020304" pitchFamily="18" charset="0"/>
              <a:cs typeface="Times New Roman" panose="02020603050405020304" pitchFamily="18" charset="0"/>
            </a:endParaRPr>
          </a:p>
        </p:txBody>
      </p:sp>
      <p:sp>
        <p:nvSpPr>
          <p:cNvPr id="6" name="Slide Number Placeholder 5"/>
          <p:cNvSpPr>
            <a:spLocks noGrp="1"/>
          </p:cNvSpPr>
          <p:nvPr>
            <p:ph type="sldNum" sz="quarter" idx="4"/>
          </p:nvPr>
        </p:nvSpPr>
        <p:spPr/>
        <p:txBody>
          <a:bodyPr/>
          <a:lstStyle/>
          <a:p>
            <a:fld id="{E9E0D846-2D6A-8643-B2BF-83884A821236}" type="slidenum">
              <a:rPr lang="en-US" smtClean="0"/>
              <a:pPr/>
              <a:t>6</a:t>
            </a:fld>
            <a:endParaRPr lang="en-US" dirty="0"/>
          </a:p>
        </p:txBody>
      </p:sp>
      <p:pic>
        <p:nvPicPr>
          <p:cNvPr id="7" name="Picture 6"/>
          <p:cNvPicPr>
            <a:picLocks noChangeAspect="1"/>
          </p:cNvPicPr>
          <p:nvPr/>
        </p:nvPicPr>
        <p:blipFill>
          <a:blip r:embed="rId2"/>
          <a:stretch>
            <a:fillRect/>
          </a:stretch>
        </p:blipFill>
        <p:spPr>
          <a:xfrm>
            <a:off x="134766" y="671906"/>
            <a:ext cx="8799371" cy="5273497"/>
          </a:xfrm>
          <a:prstGeom prst="rect">
            <a:avLst/>
          </a:prstGeom>
        </p:spPr>
      </p:pic>
      <p:pic>
        <p:nvPicPr>
          <p:cNvPr id="9" name="Picture 8">
            <a:extLst>
              <a:ext uri="{FF2B5EF4-FFF2-40B4-BE49-F238E27FC236}">
                <a16:creationId xmlns="" xmlns:a16="http://schemas.microsoft.com/office/drawing/2014/main" id="{D090F157-83B2-DC2C-996C-8DC2C0537689}"/>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2" name="Date Placeholder 1"/>
          <p:cNvSpPr>
            <a:spLocks noGrp="1"/>
          </p:cNvSpPr>
          <p:nvPr>
            <p:ph type="dt" sz="half" idx="2"/>
          </p:nvPr>
        </p:nvSpPr>
        <p:spPr/>
        <p:txBody>
          <a:bodyPr/>
          <a:lstStyle/>
          <a:p>
            <a:fld id="{F7463328-64C2-47D4-8C4E-F278D462479C}" type="datetime4">
              <a:rPr lang="en-US" smtClean="0"/>
              <a:t>July 24, 2023</a:t>
            </a:fld>
            <a:r>
              <a:rPr lang="en-CA" smtClean="0"/>
              <a:t>     |</a:t>
            </a:r>
            <a:endParaRPr lang="en-US" dirty="0"/>
          </a:p>
        </p:txBody>
      </p:sp>
    </p:spTree>
    <p:extLst>
      <p:ext uri="{BB962C8B-B14F-4D97-AF65-F5344CB8AC3E}">
        <p14:creationId xmlns:p14="http://schemas.microsoft.com/office/powerpoint/2010/main" val="2092564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 xmlns:a16="http://schemas.microsoft.com/office/drawing/2014/main" id="{D090F157-83B2-DC2C-996C-8DC2C053768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5" name="Date Placeholder 4"/>
          <p:cNvSpPr>
            <a:spLocks noGrp="1"/>
          </p:cNvSpPr>
          <p:nvPr>
            <p:ph type="dt" sz="half" idx="2"/>
          </p:nvPr>
        </p:nvSpPr>
        <p:spPr/>
        <p:txBody>
          <a:bodyPr/>
          <a:lstStyle/>
          <a:p>
            <a:fld id="{6B69D7C7-BAFC-4E41-B0A7-E215845CCB9B}" type="datetime4">
              <a:rPr lang="en-US" smtClean="0"/>
              <a:t>July 24, 2023</a:t>
            </a:fld>
            <a:r>
              <a:rPr lang="en-CA" smtClean="0"/>
              <a:t>     |</a:t>
            </a:r>
            <a:endParaRPr lang="en-US" dirty="0"/>
          </a:p>
        </p:txBody>
      </p:sp>
      <p:sp>
        <p:nvSpPr>
          <p:cNvPr id="6" name="Slide Number Placeholder 5"/>
          <p:cNvSpPr>
            <a:spLocks noGrp="1"/>
          </p:cNvSpPr>
          <p:nvPr>
            <p:ph type="sldNum" sz="quarter" idx="4"/>
          </p:nvPr>
        </p:nvSpPr>
        <p:spPr/>
        <p:txBody>
          <a:bodyPr/>
          <a:lstStyle/>
          <a:p>
            <a:fld id="{E9E0D846-2D6A-8643-B2BF-83884A821236}" type="slidenum">
              <a:rPr lang="en-US" smtClean="0"/>
              <a:pPr/>
              <a:t>7</a:t>
            </a:fld>
            <a:endParaRPr lang="en-US" dirty="0"/>
          </a:p>
        </p:txBody>
      </p:sp>
      <p:pic>
        <p:nvPicPr>
          <p:cNvPr id="9" name="Picture 8"/>
          <p:cNvPicPr>
            <a:picLocks noChangeAspect="1"/>
          </p:cNvPicPr>
          <p:nvPr/>
        </p:nvPicPr>
        <p:blipFill>
          <a:blip r:embed="rId3"/>
          <a:stretch>
            <a:fillRect/>
          </a:stretch>
        </p:blipFill>
        <p:spPr>
          <a:xfrm>
            <a:off x="1501298" y="58745"/>
            <a:ext cx="6846828" cy="6664344"/>
          </a:xfrm>
          <a:prstGeom prst="rect">
            <a:avLst/>
          </a:prstGeom>
        </p:spPr>
      </p:pic>
      <p:sp>
        <p:nvSpPr>
          <p:cNvPr id="10" name="TextBox 9"/>
          <p:cNvSpPr txBox="1"/>
          <p:nvPr/>
        </p:nvSpPr>
        <p:spPr>
          <a:xfrm>
            <a:off x="127416" y="329784"/>
            <a:ext cx="1618938" cy="830997"/>
          </a:xfrm>
          <a:prstGeom prst="rect">
            <a:avLst/>
          </a:prstGeom>
          <a:noFill/>
        </p:spPr>
        <p:txBody>
          <a:bodyPr wrap="square" rtlCol="0">
            <a:spAutoFit/>
          </a:bodyPr>
          <a:lstStyle/>
          <a:p>
            <a:r>
              <a:rPr lang="en-US" sz="2400" dirty="0" smtClean="0">
                <a:solidFill>
                  <a:srgbClr val="002D72"/>
                </a:solidFill>
                <a:latin typeface="Times New Roman" panose="02020603050405020304" pitchFamily="18" charset="0"/>
                <a:cs typeface="Times New Roman" panose="02020603050405020304" pitchFamily="18" charset="0"/>
              </a:rPr>
              <a:t>Bivariate Analysis</a:t>
            </a:r>
            <a:endParaRPr lang="en-CA" sz="2400" dirty="0">
              <a:solidFill>
                <a:srgbClr val="002D7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7156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 xmlns:a16="http://schemas.microsoft.com/office/drawing/2014/main" id="{D090F157-83B2-DC2C-996C-8DC2C0537689}"/>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pic>
        <p:nvPicPr>
          <p:cNvPr id="9" name="Picture 8"/>
          <p:cNvPicPr>
            <a:picLocks noChangeAspect="1"/>
          </p:cNvPicPr>
          <p:nvPr/>
        </p:nvPicPr>
        <p:blipFill>
          <a:blip r:embed="rId3"/>
          <a:stretch>
            <a:fillRect/>
          </a:stretch>
        </p:blipFill>
        <p:spPr>
          <a:xfrm>
            <a:off x="0" y="31551"/>
            <a:ext cx="3255996" cy="2720275"/>
          </a:xfrm>
          <a:prstGeom prst="rect">
            <a:avLst/>
          </a:prstGeom>
        </p:spPr>
      </p:pic>
      <p:pic>
        <p:nvPicPr>
          <p:cNvPr id="10" name="Picture 9"/>
          <p:cNvPicPr>
            <a:picLocks noChangeAspect="1"/>
          </p:cNvPicPr>
          <p:nvPr/>
        </p:nvPicPr>
        <p:blipFill>
          <a:blip r:embed="rId4"/>
          <a:stretch>
            <a:fillRect/>
          </a:stretch>
        </p:blipFill>
        <p:spPr>
          <a:xfrm>
            <a:off x="5736564" y="214112"/>
            <a:ext cx="2757325" cy="1951179"/>
          </a:xfrm>
          <a:prstGeom prst="rect">
            <a:avLst/>
          </a:prstGeom>
        </p:spPr>
      </p:pic>
      <p:sp>
        <p:nvSpPr>
          <p:cNvPr id="6" name="Slide Number Placeholder 5"/>
          <p:cNvSpPr>
            <a:spLocks noGrp="1"/>
          </p:cNvSpPr>
          <p:nvPr>
            <p:ph type="sldNum" sz="quarter" idx="4"/>
          </p:nvPr>
        </p:nvSpPr>
        <p:spPr/>
        <p:txBody>
          <a:bodyPr/>
          <a:lstStyle/>
          <a:p>
            <a:fld id="{E9E0D846-2D6A-8643-B2BF-83884A821236}" type="slidenum">
              <a:rPr lang="en-US" smtClean="0"/>
              <a:pPr/>
              <a:t>8</a:t>
            </a:fld>
            <a:endParaRPr lang="en-US" dirty="0"/>
          </a:p>
        </p:txBody>
      </p:sp>
      <p:graphicFrame>
        <p:nvGraphicFramePr>
          <p:cNvPr id="8" name="Diagram 7"/>
          <p:cNvGraphicFramePr/>
          <p:nvPr>
            <p:extLst>
              <p:ext uri="{D42A27DB-BD31-4B8C-83A1-F6EECF244321}">
                <p14:modId xmlns:p14="http://schemas.microsoft.com/office/powerpoint/2010/main" val="3121813589"/>
              </p:ext>
            </p:extLst>
          </p:nvPr>
        </p:nvGraphicFramePr>
        <p:xfrm>
          <a:off x="1668422" y="783940"/>
          <a:ext cx="5909220" cy="48014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Oval Callout 11"/>
          <p:cNvSpPr/>
          <p:nvPr/>
        </p:nvSpPr>
        <p:spPr>
          <a:xfrm rot="10800000">
            <a:off x="1157137" y="5193102"/>
            <a:ext cx="2570672" cy="1033992"/>
          </a:xfrm>
          <a:prstGeom prst="wedgeEllipseCallout">
            <a:avLst>
              <a:gd name="adj1" fmla="val -47679"/>
              <a:gd name="adj2" fmla="val 72511"/>
            </a:avLst>
          </a:prstGeom>
          <a:solidFill>
            <a:schemeClr val="accent5">
              <a:lumMod val="20000"/>
              <a:lumOff val="8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CA" sz="1200" dirty="0">
              <a:solidFill>
                <a:srgbClr val="002D72"/>
              </a:solidFill>
            </a:endParaRPr>
          </a:p>
        </p:txBody>
      </p:sp>
      <p:sp>
        <p:nvSpPr>
          <p:cNvPr id="20" name="Line Callout 3 19"/>
          <p:cNvSpPr/>
          <p:nvPr/>
        </p:nvSpPr>
        <p:spPr>
          <a:xfrm rot="5400000">
            <a:off x="7657979" y="3481636"/>
            <a:ext cx="1103755" cy="1436962"/>
          </a:xfrm>
          <a:prstGeom prst="borderCallout3">
            <a:avLst/>
          </a:prstGeom>
        </p:spPr>
        <p:style>
          <a:lnRef idx="1">
            <a:schemeClr val="accent5"/>
          </a:lnRef>
          <a:fillRef idx="2">
            <a:schemeClr val="accent5"/>
          </a:fillRef>
          <a:effectRef idx="1">
            <a:schemeClr val="accent5"/>
          </a:effectRef>
          <a:fontRef idx="minor">
            <a:schemeClr val="dk1"/>
          </a:fontRef>
        </p:style>
        <p:txBody>
          <a:bodyPr rtlCol="0" anchor="ctr"/>
          <a:lstStyle/>
          <a:p>
            <a:endParaRPr lang="en-CA" dirty="0"/>
          </a:p>
        </p:txBody>
      </p:sp>
      <p:sp>
        <p:nvSpPr>
          <p:cNvPr id="21" name="TextBox 20"/>
          <p:cNvSpPr txBox="1"/>
          <p:nvPr/>
        </p:nvSpPr>
        <p:spPr>
          <a:xfrm>
            <a:off x="7534508" y="3651914"/>
            <a:ext cx="1436964" cy="1384995"/>
          </a:xfrm>
          <a:prstGeom prst="rect">
            <a:avLst/>
          </a:prstGeom>
          <a:noFill/>
        </p:spPr>
        <p:txBody>
          <a:bodyPr wrap="square" rtlCol="0">
            <a:spAutoFit/>
          </a:bodyPr>
          <a:lstStyle/>
          <a:p>
            <a:r>
              <a:rPr lang="en-US" sz="1400" dirty="0"/>
              <a:t>Label Encoding</a:t>
            </a:r>
            <a:br>
              <a:rPr lang="en-US" sz="1400" dirty="0"/>
            </a:br>
            <a:r>
              <a:rPr lang="en-US" sz="1400" dirty="0"/>
              <a:t>Assigns each label with a unique integer value. </a:t>
            </a:r>
            <a:endParaRPr lang="en-CA" sz="1400" dirty="0"/>
          </a:p>
          <a:p>
            <a:endParaRPr lang="en-CA" sz="1400" dirty="0"/>
          </a:p>
        </p:txBody>
      </p:sp>
      <p:sp>
        <p:nvSpPr>
          <p:cNvPr id="22" name="Rectangle 21"/>
          <p:cNvSpPr/>
          <p:nvPr/>
        </p:nvSpPr>
        <p:spPr>
          <a:xfrm>
            <a:off x="1627799" y="5322165"/>
            <a:ext cx="2217834" cy="1015663"/>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Area, bedrooms, bathrooms, stories, </a:t>
            </a:r>
            <a:r>
              <a:rPr lang="en-US" sz="1200" dirty="0" err="1">
                <a:latin typeface="Times New Roman" panose="02020603050405020304" pitchFamily="18" charset="0"/>
                <a:cs typeface="Times New Roman" panose="02020603050405020304" pitchFamily="18" charset="0"/>
              </a:rPr>
              <a:t>mainroad</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airconditioning</a:t>
            </a:r>
            <a:r>
              <a:rPr lang="en-US" sz="1200" dirty="0">
                <a:latin typeface="Times New Roman" panose="02020603050405020304" pitchFamily="18" charset="0"/>
                <a:cs typeface="Times New Roman" panose="02020603050405020304" pitchFamily="18" charset="0"/>
              </a:rPr>
              <a:t>, parking, </a:t>
            </a:r>
            <a:r>
              <a:rPr lang="en-US" sz="1200" dirty="0" err="1">
                <a:latin typeface="Times New Roman" panose="02020603050405020304" pitchFamily="18" charset="0"/>
                <a:cs typeface="Times New Roman" panose="02020603050405020304" pitchFamily="18" charset="0"/>
              </a:rPr>
              <a:t>prefarea</a:t>
            </a:r>
            <a:r>
              <a:rPr lang="en-US" sz="1200" dirty="0">
                <a:latin typeface="Times New Roman" panose="02020603050405020304" pitchFamily="18" charset="0"/>
                <a:cs typeface="Times New Roman" panose="02020603050405020304" pitchFamily="18" charset="0"/>
              </a:rPr>
              <a:t>, finishing status</a:t>
            </a:r>
            <a:endParaRPr lang="en-CA" sz="1200" dirty="0">
              <a:latin typeface="Times New Roman" panose="02020603050405020304" pitchFamily="18" charset="0"/>
              <a:cs typeface="Times New Roman" panose="02020603050405020304" pitchFamily="18" charset="0"/>
            </a:endParaRPr>
          </a:p>
          <a:p>
            <a:endParaRPr lang="en-CA" sz="1200" dirty="0"/>
          </a:p>
        </p:txBody>
      </p:sp>
      <p:sp>
        <p:nvSpPr>
          <p:cNvPr id="2" name="Date Placeholder 1"/>
          <p:cNvSpPr>
            <a:spLocks noGrp="1"/>
          </p:cNvSpPr>
          <p:nvPr>
            <p:ph type="dt" sz="half" idx="2"/>
          </p:nvPr>
        </p:nvSpPr>
        <p:spPr/>
        <p:txBody>
          <a:bodyPr/>
          <a:lstStyle/>
          <a:p>
            <a:fld id="{2A9454AF-0ACA-4247-8189-2D64F21FB0AD}" type="datetime4">
              <a:rPr lang="en-US" smtClean="0"/>
              <a:t>July 24, 2023</a:t>
            </a:fld>
            <a:r>
              <a:rPr lang="en-CA" smtClean="0"/>
              <a:t>     |</a:t>
            </a:r>
            <a:endParaRPr lang="en-US" dirty="0"/>
          </a:p>
        </p:txBody>
      </p:sp>
    </p:spTree>
    <p:extLst>
      <p:ext uri="{BB962C8B-B14F-4D97-AF65-F5344CB8AC3E}">
        <p14:creationId xmlns:p14="http://schemas.microsoft.com/office/powerpoint/2010/main" val="2442425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536528" y="3364651"/>
            <a:ext cx="6378097" cy="3493349"/>
          </a:xfrm>
          <a:prstGeom prst="rect">
            <a:avLst/>
          </a:prstGeom>
        </p:spPr>
      </p:pic>
      <p:sp>
        <p:nvSpPr>
          <p:cNvPr id="4" name="Slide Number Placeholder 3">
            <a:extLst>
              <a:ext uri="{FF2B5EF4-FFF2-40B4-BE49-F238E27FC236}">
                <a16:creationId xmlns:a16="http://schemas.microsoft.com/office/drawing/2014/main" xmlns="" id="{F504D497-82C8-4222-9F05-E713B14FEFBA}"/>
              </a:ext>
            </a:extLst>
          </p:cNvPr>
          <p:cNvSpPr>
            <a:spLocks noGrp="1"/>
          </p:cNvSpPr>
          <p:nvPr>
            <p:ph type="sldNum" sz="quarter" idx="4"/>
          </p:nvPr>
        </p:nvSpPr>
        <p:spPr/>
        <p:txBody>
          <a:bodyPr/>
          <a:lstStyle/>
          <a:p>
            <a:fld id="{E9E0D846-2D6A-8643-B2BF-83884A821236}" type="slidenum">
              <a:rPr lang="en-US" smtClean="0"/>
              <a:pPr/>
              <a:t>9</a:t>
            </a:fld>
            <a:endParaRPr lang="en-US" dirty="0"/>
          </a:p>
        </p:txBody>
      </p:sp>
      <p:pic>
        <p:nvPicPr>
          <p:cNvPr id="2" name="Picture 1"/>
          <p:cNvPicPr>
            <a:picLocks noChangeAspect="1"/>
          </p:cNvPicPr>
          <p:nvPr/>
        </p:nvPicPr>
        <p:blipFill>
          <a:blip r:embed="rId3"/>
          <a:stretch>
            <a:fillRect/>
          </a:stretch>
        </p:blipFill>
        <p:spPr>
          <a:xfrm>
            <a:off x="2579803" y="2218"/>
            <a:ext cx="6378097" cy="3362433"/>
          </a:xfrm>
          <a:prstGeom prst="rect">
            <a:avLst/>
          </a:prstGeom>
        </p:spPr>
      </p:pic>
      <p:sp>
        <p:nvSpPr>
          <p:cNvPr id="8" name="Rectangle 7"/>
          <p:cNvSpPr/>
          <p:nvPr/>
        </p:nvSpPr>
        <p:spPr>
          <a:xfrm>
            <a:off x="77639" y="1380076"/>
            <a:ext cx="2639682" cy="1754326"/>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box plot shows a visual representation of the central tendencies, range, median, outliers and variabilities of the </a:t>
            </a:r>
            <a:r>
              <a:rPr lang="en-US" dirty="0" smtClean="0">
                <a:latin typeface="Times New Roman" panose="02020603050405020304" pitchFamily="18" charset="0"/>
                <a:cs typeface="Times New Roman" panose="02020603050405020304" pitchFamily="18" charset="0"/>
              </a:rPr>
              <a:t>attributes.</a:t>
            </a:r>
            <a:endParaRPr lang="en-CA" dirty="0">
              <a:latin typeface="Times New Roman" panose="02020603050405020304" pitchFamily="18" charset="0"/>
              <a:cs typeface="Times New Roman" panose="02020603050405020304" pitchFamily="18" charset="0"/>
            </a:endParaRPr>
          </a:p>
        </p:txBody>
      </p:sp>
      <p:sp>
        <p:nvSpPr>
          <p:cNvPr id="9" name="TextBox 8"/>
          <p:cNvSpPr txBox="1"/>
          <p:nvPr/>
        </p:nvSpPr>
        <p:spPr>
          <a:xfrm>
            <a:off x="69517" y="241539"/>
            <a:ext cx="2510286" cy="1015663"/>
          </a:xfrm>
          <a:prstGeom prst="rect">
            <a:avLst/>
          </a:prstGeom>
          <a:noFill/>
        </p:spPr>
        <p:txBody>
          <a:bodyPr wrap="square" rtlCol="0">
            <a:spAutoFit/>
          </a:bodyPr>
          <a:lstStyle/>
          <a:p>
            <a:r>
              <a:rPr lang="en-US" sz="3000" dirty="0" smtClean="0">
                <a:solidFill>
                  <a:srgbClr val="002D72"/>
                </a:solidFill>
                <a:latin typeface="Times New Roman" panose="02020603050405020304" pitchFamily="18" charset="0"/>
                <a:cs typeface="Times New Roman" panose="02020603050405020304" pitchFamily="18" charset="0"/>
              </a:rPr>
              <a:t>Data Visualization</a:t>
            </a:r>
            <a:endParaRPr lang="en-CA" sz="3000" dirty="0">
              <a:solidFill>
                <a:srgbClr val="002D72"/>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 xmlns:a16="http://schemas.microsoft.com/office/drawing/2014/main" id="{D090F157-83B2-DC2C-996C-8DC2C0537689}"/>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9517" y="5878197"/>
            <a:ext cx="1806519" cy="745563"/>
          </a:xfrm>
          <a:prstGeom prst="rect">
            <a:avLst/>
          </a:prstGeom>
        </p:spPr>
      </p:pic>
      <p:sp>
        <p:nvSpPr>
          <p:cNvPr id="3" name="Date Placeholder 2"/>
          <p:cNvSpPr>
            <a:spLocks noGrp="1"/>
          </p:cNvSpPr>
          <p:nvPr>
            <p:ph type="dt" sz="half" idx="2"/>
          </p:nvPr>
        </p:nvSpPr>
        <p:spPr/>
        <p:txBody>
          <a:bodyPr/>
          <a:lstStyle/>
          <a:p>
            <a:fld id="{51A5CE60-4AB3-4B61-A1DA-8AA7F87673DD}" type="datetime4">
              <a:rPr lang="en-US" smtClean="0"/>
              <a:t>July 24, 2023</a:t>
            </a:fld>
            <a:r>
              <a:rPr lang="en-CA" smtClean="0"/>
              <a:t>     |</a:t>
            </a:r>
            <a:endParaRPr lang="en-US" dirty="0"/>
          </a:p>
        </p:txBody>
      </p:sp>
    </p:spTree>
    <p:extLst>
      <p:ext uri="{BB962C8B-B14F-4D97-AF65-F5344CB8AC3E}">
        <p14:creationId xmlns:p14="http://schemas.microsoft.com/office/powerpoint/2010/main" val="20266252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1478</Words>
  <Application>Microsoft Office PowerPoint</Application>
  <PresentationFormat>On-screen Show (4:3)</PresentationFormat>
  <Paragraphs>263</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Book Antiqua</vt:lpstr>
      <vt:lpstr>Calibri</vt:lpstr>
      <vt:lpstr>Calibri Light</vt:lpstr>
      <vt:lpstr>Cambria</vt:lpstr>
      <vt:lpstr>DIN Offc Pro</vt:lpstr>
      <vt:lpstr>Times New Roman</vt:lpstr>
      <vt:lpstr>Office Theme</vt:lpstr>
      <vt:lpstr>Prediction of Housing Prices in Boston Using Machine Learning Algorithms </vt:lpstr>
      <vt:lpstr>PowerPoint Presentation</vt:lpstr>
      <vt:lpstr>Problem Statement</vt:lpstr>
      <vt:lpstr>Methodology</vt:lpstr>
      <vt:lpstr>Exploratory Data Analysis (EDA)</vt:lpstr>
      <vt:lpstr>Univariate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2023-07-25T02:08:17Z</dcterms:modified>
</cp:coreProperties>
</file>